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embeddedFontLst>
    <p:embeddedFont>
      <p:font typeface="Open Sans" panose="020B0606030504020204" pitchFamily="34" charset="0"/>
      <p:regular r:id="rId71"/>
      <p:bold r:id="rId72"/>
      <p:italic r:id="rId73"/>
      <p:boldItalic r:id="rId74"/>
    </p:embeddedFont>
    <p:embeddedFont>
      <p:font typeface="Poppins" panose="00000500000000000000" pitchFamily="2" charset="0"/>
      <p:regular r:id="rId75"/>
      <p:bold r:id="rId76"/>
      <p:italic r:id="rId77"/>
      <p:boldItalic r:id="rId78"/>
    </p:embeddedFont>
    <p:embeddedFont>
      <p:font typeface="Poppins ExtraBold" panose="00000900000000000000" pitchFamily="2" charset="0"/>
      <p:bold r:id="rId79"/>
      <p:boldItalic r:id="rId80"/>
    </p:embeddedFont>
    <p:embeddedFont>
      <p:font typeface="Raleway" pitchFamily="2" charset="0"/>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Roboto Condensed Light" panose="02000000000000000000" pitchFamily="2" charset="0"/>
      <p:regular r:id="rId89"/>
      <p:italic r:id="rId90"/>
    </p:embeddedFont>
    <p:embeddedFont>
      <p:font typeface="Roboto Slab"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B3802E-FC16-466F-AF5A-45AD0E34B1BE}">
  <a:tblStyle styleId="{8CB3802E-FC16-466F-AF5A-45AD0E34B1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7" d="100"/>
          <a:sy n="157" d="100"/>
        </p:scale>
        <p:origin x="29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36a2c71dc25_0_20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36a2c71dc25_0_20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9"/>
        <p:cNvGrpSpPr/>
        <p:nvPr/>
      </p:nvGrpSpPr>
      <p:grpSpPr>
        <a:xfrm>
          <a:off x="0" y="0"/>
          <a:ext cx="0" cy="0"/>
          <a:chOff x="0" y="0"/>
          <a:chExt cx="0" cy="0"/>
        </a:xfrm>
      </p:grpSpPr>
      <p:sp>
        <p:nvSpPr>
          <p:cNvPr id="5070" name="Google Shape;5070;g36a2c71dc25_0_20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1" name="Google Shape;5071;g36a2c71dc25_0_20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4"/>
        <p:cNvGrpSpPr/>
        <p:nvPr/>
      </p:nvGrpSpPr>
      <p:grpSpPr>
        <a:xfrm>
          <a:off x="0" y="0"/>
          <a:ext cx="0" cy="0"/>
          <a:chOff x="0" y="0"/>
          <a:chExt cx="0" cy="0"/>
        </a:xfrm>
      </p:grpSpPr>
      <p:sp>
        <p:nvSpPr>
          <p:cNvPr id="5095" name="Google Shape;5095;g36a3ab4077e_1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6" name="Google Shape;5096;g36a3ab4077e_1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1"/>
        <p:cNvGrpSpPr/>
        <p:nvPr/>
      </p:nvGrpSpPr>
      <p:grpSpPr>
        <a:xfrm>
          <a:off x="0" y="0"/>
          <a:ext cx="0" cy="0"/>
          <a:chOff x="0" y="0"/>
          <a:chExt cx="0" cy="0"/>
        </a:xfrm>
      </p:grpSpPr>
      <p:sp>
        <p:nvSpPr>
          <p:cNvPr id="5102" name="Google Shape;5102;g36a3ab4077e_1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36a3ab4077e_1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9"/>
        <p:cNvGrpSpPr/>
        <p:nvPr/>
      </p:nvGrpSpPr>
      <p:grpSpPr>
        <a:xfrm>
          <a:off x="0" y="0"/>
          <a:ext cx="0" cy="0"/>
          <a:chOff x="0" y="0"/>
          <a:chExt cx="0" cy="0"/>
        </a:xfrm>
      </p:grpSpPr>
      <p:sp>
        <p:nvSpPr>
          <p:cNvPr id="5110" name="Google Shape;5110;g36a3ab4077e_1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1" name="Google Shape;5111;g36a3ab4077e_1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6"/>
        <p:cNvGrpSpPr/>
        <p:nvPr/>
      </p:nvGrpSpPr>
      <p:grpSpPr>
        <a:xfrm>
          <a:off x="0" y="0"/>
          <a:ext cx="0" cy="0"/>
          <a:chOff x="0" y="0"/>
          <a:chExt cx="0" cy="0"/>
        </a:xfrm>
      </p:grpSpPr>
      <p:sp>
        <p:nvSpPr>
          <p:cNvPr id="5117" name="Google Shape;5117;g36a3ab4077e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8" name="Google Shape;5118;g36a3ab4077e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4"/>
        <p:cNvGrpSpPr/>
        <p:nvPr/>
      </p:nvGrpSpPr>
      <p:grpSpPr>
        <a:xfrm>
          <a:off x="0" y="0"/>
          <a:ext cx="0" cy="0"/>
          <a:chOff x="0" y="0"/>
          <a:chExt cx="0" cy="0"/>
        </a:xfrm>
      </p:grpSpPr>
      <p:sp>
        <p:nvSpPr>
          <p:cNvPr id="5125" name="Google Shape;5125;g36a3ab4077e_1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6" name="Google Shape;5126;g36a3ab4077e_1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1"/>
        <p:cNvGrpSpPr/>
        <p:nvPr/>
      </p:nvGrpSpPr>
      <p:grpSpPr>
        <a:xfrm>
          <a:off x="0" y="0"/>
          <a:ext cx="0" cy="0"/>
          <a:chOff x="0" y="0"/>
          <a:chExt cx="0" cy="0"/>
        </a:xfrm>
      </p:grpSpPr>
      <p:sp>
        <p:nvSpPr>
          <p:cNvPr id="5132" name="Google Shape;5132;g36a3ab4077e_1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3" name="Google Shape;5133;g36a3ab4077e_1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8"/>
        <p:cNvGrpSpPr/>
        <p:nvPr/>
      </p:nvGrpSpPr>
      <p:grpSpPr>
        <a:xfrm>
          <a:off x="0" y="0"/>
          <a:ext cx="0" cy="0"/>
          <a:chOff x="0" y="0"/>
          <a:chExt cx="0" cy="0"/>
        </a:xfrm>
      </p:grpSpPr>
      <p:sp>
        <p:nvSpPr>
          <p:cNvPr id="5139" name="Google Shape;5139;g36a3ab4077e_1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0" name="Google Shape;5140;g36a3ab4077e_1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36a3ab4077e_1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36a3ab4077e_1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3"/>
        <p:cNvGrpSpPr/>
        <p:nvPr/>
      </p:nvGrpSpPr>
      <p:grpSpPr>
        <a:xfrm>
          <a:off x="0" y="0"/>
          <a:ext cx="0" cy="0"/>
          <a:chOff x="0" y="0"/>
          <a:chExt cx="0" cy="0"/>
        </a:xfrm>
      </p:grpSpPr>
      <p:sp>
        <p:nvSpPr>
          <p:cNvPr id="5154" name="Google Shape;5154;g36a3ab4077e_1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5" name="Google Shape;5155;g36a3ab4077e_1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2"/>
        <p:cNvGrpSpPr/>
        <p:nvPr/>
      </p:nvGrpSpPr>
      <p:grpSpPr>
        <a:xfrm>
          <a:off x="0" y="0"/>
          <a:ext cx="0" cy="0"/>
          <a:chOff x="0" y="0"/>
          <a:chExt cx="0" cy="0"/>
        </a:xfrm>
      </p:grpSpPr>
      <p:sp>
        <p:nvSpPr>
          <p:cNvPr id="4823" name="Google Shape;4823;g36a2c71dc25_0_20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4" name="Google Shape;4824;g36a2c71dc25_0_20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0"/>
        <p:cNvGrpSpPr/>
        <p:nvPr/>
      </p:nvGrpSpPr>
      <p:grpSpPr>
        <a:xfrm>
          <a:off x="0" y="0"/>
          <a:ext cx="0" cy="0"/>
          <a:chOff x="0" y="0"/>
          <a:chExt cx="0" cy="0"/>
        </a:xfrm>
      </p:grpSpPr>
      <p:sp>
        <p:nvSpPr>
          <p:cNvPr id="5161" name="Google Shape;5161;g36a3ab4077e_1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2" name="Google Shape;5162;g36a3ab4077e_1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7"/>
        <p:cNvGrpSpPr/>
        <p:nvPr/>
      </p:nvGrpSpPr>
      <p:grpSpPr>
        <a:xfrm>
          <a:off x="0" y="0"/>
          <a:ext cx="0" cy="0"/>
          <a:chOff x="0" y="0"/>
          <a:chExt cx="0" cy="0"/>
        </a:xfrm>
      </p:grpSpPr>
      <p:sp>
        <p:nvSpPr>
          <p:cNvPr id="5168" name="Google Shape;5168;g36a3ab4077e_1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9" name="Google Shape;5169;g36a3ab4077e_1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5"/>
        <p:cNvGrpSpPr/>
        <p:nvPr/>
      </p:nvGrpSpPr>
      <p:grpSpPr>
        <a:xfrm>
          <a:off x="0" y="0"/>
          <a:ext cx="0" cy="0"/>
          <a:chOff x="0" y="0"/>
          <a:chExt cx="0" cy="0"/>
        </a:xfrm>
      </p:grpSpPr>
      <p:sp>
        <p:nvSpPr>
          <p:cNvPr id="5176" name="Google Shape;5176;g36a2c71dc25_0_20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7" name="Google Shape;5177;g36a2c71dc25_0_20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9"/>
        <p:cNvGrpSpPr/>
        <p:nvPr/>
      </p:nvGrpSpPr>
      <p:grpSpPr>
        <a:xfrm>
          <a:off x="0" y="0"/>
          <a:ext cx="0" cy="0"/>
          <a:chOff x="0" y="0"/>
          <a:chExt cx="0" cy="0"/>
        </a:xfrm>
      </p:grpSpPr>
      <p:sp>
        <p:nvSpPr>
          <p:cNvPr id="5210" name="Google Shape;5210;g36a2c71dc25_0_20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1" name="Google Shape;5211;g36a2c71dc25_0_20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0"/>
        <p:cNvGrpSpPr/>
        <p:nvPr/>
      </p:nvGrpSpPr>
      <p:grpSpPr>
        <a:xfrm>
          <a:off x="0" y="0"/>
          <a:ext cx="0" cy="0"/>
          <a:chOff x="0" y="0"/>
          <a:chExt cx="0" cy="0"/>
        </a:xfrm>
      </p:grpSpPr>
      <p:sp>
        <p:nvSpPr>
          <p:cNvPr id="5231" name="Google Shape;5231;g36a2c71dc25_0_20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2" name="Google Shape;5232;g36a2c71dc25_0_20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1"/>
        <p:cNvGrpSpPr/>
        <p:nvPr/>
      </p:nvGrpSpPr>
      <p:grpSpPr>
        <a:xfrm>
          <a:off x="0" y="0"/>
          <a:ext cx="0" cy="0"/>
          <a:chOff x="0" y="0"/>
          <a:chExt cx="0" cy="0"/>
        </a:xfrm>
      </p:grpSpPr>
      <p:sp>
        <p:nvSpPr>
          <p:cNvPr id="5252" name="Google Shape;5252;g36a2c71dc25_0_20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3" name="Google Shape;5253;g36a2c71dc25_0_20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2"/>
        <p:cNvGrpSpPr/>
        <p:nvPr/>
      </p:nvGrpSpPr>
      <p:grpSpPr>
        <a:xfrm>
          <a:off x="0" y="0"/>
          <a:ext cx="0" cy="0"/>
          <a:chOff x="0" y="0"/>
          <a:chExt cx="0" cy="0"/>
        </a:xfrm>
      </p:grpSpPr>
      <p:sp>
        <p:nvSpPr>
          <p:cNvPr id="5273" name="Google Shape;5273;g36a2c71dc25_0_20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4" name="Google Shape;5274;g36a2c71dc25_0_20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3"/>
        <p:cNvGrpSpPr/>
        <p:nvPr/>
      </p:nvGrpSpPr>
      <p:grpSpPr>
        <a:xfrm>
          <a:off x="0" y="0"/>
          <a:ext cx="0" cy="0"/>
          <a:chOff x="0" y="0"/>
          <a:chExt cx="0" cy="0"/>
        </a:xfrm>
      </p:grpSpPr>
      <p:sp>
        <p:nvSpPr>
          <p:cNvPr id="5294" name="Google Shape;5294;g36a2c71dc25_0_20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5" name="Google Shape;5295;g36a2c71dc25_0_20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Google Shape;5315;g36a2c71dc25_0_20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6" name="Google Shape;5316;g36a2c71dc25_0_20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36a2c71dc25_0_20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36a2c71dc25_0_20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2"/>
        <p:cNvGrpSpPr/>
        <p:nvPr/>
      </p:nvGrpSpPr>
      <p:grpSpPr>
        <a:xfrm>
          <a:off x="0" y="0"/>
          <a:ext cx="0" cy="0"/>
          <a:chOff x="0" y="0"/>
          <a:chExt cx="0" cy="0"/>
        </a:xfrm>
      </p:grpSpPr>
      <p:sp>
        <p:nvSpPr>
          <p:cNvPr id="4843" name="Google Shape;4843;g36a2c71dc25_0_20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4" name="Google Shape;4844;g36a2c71dc25_0_20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6"/>
        <p:cNvGrpSpPr/>
        <p:nvPr/>
      </p:nvGrpSpPr>
      <p:grpSpPr>
        <a:xfrm>
          <a:off x="0" y="0"/>
          <a:ext cx="0" cy="0"/>
          <a:chOff x="0" y="0"/>
          <a:chExt cx="0" cy="0"/>
        </a:xfrm>
      </p:grpSpPr>
      <p:sp>
        <p:nvSpPr>
          <p:cNvPr id="5357" name="Google Shape;5357;g36a2c71dc25_0_20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8" name="Google Shape;5358;g36a2c71dc25_0_20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2"/>
        <p:cNvGrpSpPr/>
        <p:nvPr/>
      </p:nvGrpSpPr>
      <p:grpSpPr>
        <a:xfrm>
          <a:off x="0" y="0"/>
          <a:ext cx="0" cy="0"/>
          <a:chOff x="0" y="0"/>
          <a:chExt cx="0" cy="0"/>
        </a:xfrm>
      </p:grpSpPr>
      <p:sp>
        <p:nvSpPr>
          <p:cNvPr id="5393" name="Google Shape;5393;g36a2c71dc25_0_20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4" name="Google Shape;5394;g36a2c71dc25_0_20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2"/>
        <p:cNvGrpSpPr/>
        <p:nvPr/>
      </p:nvGrpSpPr>
      <p:grpSpPr>
        <a:xfrm>
          <a:off x="0" y="0"/>
          <a:ext cx="0" cy="0"/>
          <a:chOff x="0" y="0"/>
          <a:chExt cx="0" cy="0"/>
        </a:xfrm>
      </p:grpSpPr>
      <p:sp>
        <p:nvSpPr>
          <p:cNvPr id="5423" name="Google Shape;5423;g36a2c71dc25_0_20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4" name="Google Shape;5424;g36a2c71dc25_0_20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4"/>
        <p:cNvGrpSpPr/>
        <p:nvPr/>
      </p:nvGrpSpPr>
      <p:grpSpPr>
        <a:xfrm>
          <a:off x="0" y="0"/>
          <a:ext cx="0" cy="0"/>
          <a:chOff x="0" y="0"/>
          <a:chExt cx="0" cy="0"/>
        </a:xfrm>
      </p:grpSpPr>
      <p:sp>
        <p:nvSpPr>
          <p:cNvPr id="5435" name="Google Shape;5435;g36a2c71dc25_0_20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6" name="Google Shape;5436;g36a2c71dc25_0_20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8"/>
        <p:cNvGrpSpPr/>
        <p:nvPr/>
      </p:nvGrpSpPr>
      <p:grpSpPr>
        <a:xfrm>
          <a:off x="0" y="0"/>
          <a:ext cx="0" cy="0"/>
          <a:chOff x="0" y="0"/>
          <a:chExt cx="0" cy="0"/>
        </a:xfrm>
      </p:grpSpPr>
      <p:sp>
        <p:nvSpPr>
          <p:cNvPr id="5469" name="Google Shape;5469;g36a3ab4077e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0" name="Google Shape;5470;g36a3ab4077e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9"/>
        <p:cNvGrpSpPr/>
        <p:nvPr/>
      </p:nvGrpSpPr>
      <p:grpSpPr>
        <a:xfrm>
          <a:off x="0" y="0"/>
          <a:ext cx="0" cy="0"/>
          <a:chOff x="0" y="0"/>
          <a:chExt cx="0" cy="0"/>
        </a:xfrm>
      </p:grpSpPr>
      <p:sp>
        <p:nvSpPr>
          <p:cNvPr id="5480" name="Google Shape;5480;g36a3ab4077e_3_4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1" name="Google Shape;5481;g36a3ab4077e_3_4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7"/>
        <p:cNvGrpSpPr/>
        <p:nvPr/>
      </p:nvGrpSpPr>
      <p:grpSpPr>
        <a:xfrm>
          <a:off x="0" y="0"/>
          <a:ext cx="0" cy="0"/>
          <a:chOff x="0" y="0"/>
          <a:chExt cx="0" cy="0"/>
        </a:xfrm>
      </p:grpSpPr>
      <p:sp>
        <p:nvSpPr>
          <p:cNvPr id="5488" name="Google Shape;5488;g36a3ab4077e_3_4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9" name="Google Shape;5489;g36a3ab4077e_3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7"/>
        <p:cNvGrpSpPr/>
        <p:nvPr/>
      </p:nvGrpSpPr>
      <p:grpSpPr>
        <a:xfrm>
          <a:off x="0" y="0"/>
          <a:ext cx="0" cy="0"/>
          <a:chOff x="0" y="0"/>
          <a:chExt cx="0" cy="0"/>
        </a:xfrm>
      </p:grpSpPr>
      <p:sp>
        <p:nvSpPr>
          <p:cNvPr id="5498" name="Google Shape;5498;g36a3ab4077e_3_4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9" name="Google Shape;5499;g36a3ab4077e_3_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5"/>
        <p:cNvGrpSpPr/>
        <p:nvPr/>
      </p:nvGrpSpPr>
      <p:grpSpPr>
        <a:xfrm>
          <a:off x="0" y="0"/>
          <a:ext cx="0" cy="0"/>
          <a:chOff x="0" y="0"/>
          <a:chExt cx="0" cy="0"/>
        </a:xfrm>
      </p:grpSpPr>
      <p:sp>
        <p:nvSpPr>
          <p:cNvPr id="5506" name="Google Shape;5506;g36a3ab4077e_3_4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7" name="Google Shape;5507;g36a3ab4077e_3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3"/>
        <p:cNvGrpSpPr/>
        <p:nvPr/>
      </p:nvGrpSpPr>
      <p:grpSpPr>
        <a:xfrm>
          <a:off x="0" y="0"/>
          <a:ext cx="0" cy="0"/>
          <a:chOff x="0" y="0"/>
          <a:chExt cx="0" cy="0"/>
        </a:xfrm>
      </p:grpSpPr>
      <p:sp>
        <p:nvSpPr>
          <p:cNvPr id="5514" name="Google Shape;5514;g36a3ab4077e_3_4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5" name="Google Shape;5515;g36a3ab4077e_3_4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36a2c71dc25_0_20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36a2c71dc25_0_20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1"/>
        <p:cNvGrpSpPr/>
        <p:nvPr/>
      </p:nvGrpSpPr>
      <p:grpSpPr>
        <a:xfrm>
          <a:off x="0" y="0"/>
          <a:ext cx="0" cy="0"/>
          <a:chOff x="0" y="0"/>
          <a:chExt cx="0" cy="0"/>
        </a:xfrm>
      </p:grpSpPr>
      <p:sp>
        <p:nvSpPr>
          <p:cNvPr id="5522" name="Google Shape;5522;g36a3ab4077e_3_4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3" name="Google Shape;5523;g36a3ab4077e_3_4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0"/>
        <p:cNvGrpSpPr/>
        <p:nvPr/>
      </p:nvGrpSpPr>
      <p:grpSpPr>
        <a:xfrm>
          <a:off x="0" y="0"/>
          <a:ext cx="0" cy="0"/>
          <a:chOff x="0" y="0"/>
          <a:chExt cx="0" cy="0"/>
        </a:xfrm>
      </p:grpSpPr>
      <p:sp>
        <p:nvSpPr>
          <p:cNvPr id="5531" name="Google Shape;5531;g36a3ab4077e_3_4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2" name="Google Shape;5532;g36a3ab4077e_3_4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3"/>
        <p:cNvGrpSpPr/>
        <p:nvPr/>
      </p:nvGrpSpPr>
      <p:grpSpPr>
        <a:xfrm>
          <a:off x="0" y="0"/>
          <a:ext cx="0" cy="0"/>
          <a:chOff x="0" y="0"/>
          <a:chExt cx="0" cy="0"/>
        </a:xfrm>
      </p:grpSpPr>
      <p:sp>
        <p:nvSpPr>
          <p:cNvPr id="5544" name="Google Shape;5544;g36a3ab4077e_3_4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5" name="Google Shape;5545;g36a3ab4077e_3_4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1"/>
        <p:cNvGrpSpPr/>
        <p:nvPr/>
      </p:nvGrpSpPr>
      <p:grpSpPr>
        <a:xfrm>
          <a:off x="0" y="0"/>
          <a:ext cx="0" cy="0"/>
          <a:chOff x="0" y="0"/>
          <a:chExt cx="0" cy="0"/>
        </a:xfrm>
      </p:grpSpPr>
      <p:sp>
        <p:nvSpPr>
          <p:cNvPr id="5562" name="Google Shape;5562;g36a3ab4077e_3_4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3" name="Google Shape;5563;g36a3ab4077e_3_4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5"/>
        <p:cNvGrpSpPr/>
        <p:nvPr/>
      </p:nvGrpSpPr>
      <p:grpSpPr>
        <a:xfrm>
          <a:off x="0" y="0"/>
          <a:ext cx="0" cy="0"/>
          <a:chOff x="0" y="0"/>
          <a:chExt cx="0" cy="0"/>
        </a:xfrm>
      </p:grpSpPr>
      <p:sp>
        <p:nvSpPr>
          <p:cNvPr id="5576" name="Google Shape;5576;g36a3ab4077e_3_4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7" name="Google Shape;5577;g36a3ab4077e_3_4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36a3ab4077e_3_4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4" name="Google Shape;5594;g36a3ab4077e_3_4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6"/>
        <p:cNvGrpSpPr/>
        <p:nvPr/>
      </p:nvGrpSpPr>
      <p:grpSpPr>
        <a:xfrm>
          <a:off x="0" y="0"/>
          <a:ext cx="0" cy="0"/>
          <a:chOff x="0" y="0"/>
          <a:chExt cx="0" cy="0"/>
        </a:xfrm>
      </p:grpSpPr>
      <p:sp>
        <p:nvSpPr>
          <p:cNvPr id="5607" name="Google Shape;5607;g36a3ab4077e_3_4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8" name="Google Shape;5608;g36a3ab4077e_3_4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5"/>
        <p:cNvGrpSpPr/>
        <p:nvPr/>
      </p:nvGrpSpPr>
      <p:grpSpPr>
        <a:xfrm>
          <a:off x="0" y="0"/>
          <a:ext cx="0" cy="0"/>
          <a:chOff x="0" y="0"/>
          <a:chExt cx="0" cy="0"/>
        </a:xfrm>
      </p:grpSpPr>
      <p:sp>
        <p:nvSpPr>
          <p:cNvPr id="5626" name="Google Shape;5626;g36a3ab4077e_3_4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7" name="Google Shape;5627;g36a3ab4077e_3_4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9"/>
        <p:cNvGrpSpPr/>
        <p:nvPr/>
      </p:nvGrpSpPr>
      <p:grpSpPr>
        <a:xfrm>
          <a:off x="0" y="0"/>
          <a:ext cx="0" cy="0"/>
          <a:chOff x="0" y="0"/>
          <a:chExt cx="0" cy="0"/>
        </a:xfrm>
      </p:grpSpPr>
      <p:sp>
        <p:nvSpPr>
          <p:cNvPr id="5640" name="Google Shape;5640;g36a3ab4077e_3_4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1" name="Google Shape;5641;g36a3ab4077e_3_4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5"/>
        <p:cNvGrpSpPr/>
        <p:nvPr/>
      </p:nvGrpSpPr>
      <p:grpSpPr>
        <a:xfrm>
          <a:off x="0" y="0"/>
          <a:ext cx="0" cy="0"/>
          <a:chOff x="0" y="0"/>
          <a:chExt cx="0" cy="0"/>
        </a:xfrm>
      </p:grpSpPr>
      <p:sp>
        <p:nvSpPr>
          <p:cNvPr id="5656" name="Google Shape;5656;g36a3ab4077e_3_4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7" name="Google Shape;5657;g36a3ab4077e_3_4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5"/>
        <p:cNvGrpSpPr/>
        <p:nvPr/>
      </p:nvGrpSpPr>
      <p:grpSpPr>
        <a:xfrm>
          <a:off x="0" y="0"/>
          <a:ext cx="0" cy="0"/>
          <a:chOff x="0" y="0"/>
          <a:chExt cx="0" cy="0"/>
        </a:xfrm>
      </p:grpSpPr>
      <p:sp>
        <p:nvSpPr>
          <p:cNvPr id="4906" name="Google Shape;4906;g36a2c71dc25_0_20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7" name="Google Shape;4907;g36a2c71dc25_0_20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3"/>
        <p:cNvGrpSpPr/>
        <p:nvPr/>
      </p:nvGrpSpPr>
      <p:grpSpPr>
        <a:xfrm>
          <a:off x="0" y="0"/>
          <a:ext cx="0" cy="0"/>
          <a:chOff x="0" y="0"/>
          <a:chExt cx="0" cy="0"/>
        </a:xfrm>
      </p:grpSpPr>
      <p:sp>
        <p:nvSpPr>
          <p:cNvPr id="5664" name="Google Shape;5664;g36a3ab4077e_3_4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5" name="Google Shape;5665;g36a3ab4077e_3_4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3"/>
        <p:cNvGrpSpPr/>
        <p:nvPr/>
      </p:nvGrpSpPr>
      <p:grpSpPr>
        <a:xfrm>
          <a:off x="0" y="0"/>
          <a:ext cx="0" cy="0"/>
          <a:chOff x="0" y="0"/>
          <a:chExt cx="0" cy="0"/>
        </a:xfrm>
      </p:grpSpPr>
      <p:sp>
        <p:nvSpPr>
          <p:cNvPr id="5674" name="Google Shape;5674;g36a3ab4077e_3_50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5" name="Google Shape;5675;g36a3ab4077e_3_5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7"/>
        <p:cNvGrpSpPr/>
        <p:nvPr/>
      </p:nvGrpSpPr>
      <p:grpSpPr>
        <a:xfrm>
          <a:off x="0" y="0"/>
          <a:ext cx="0" cy="0"/>
          <a:chOff x="0" y="0"/>
          <a:chExt cx="0" cy="0"/>
        </a:xfrm>
      </p:grpSpPr>
      <p:sp>
        <p:nvSpPr>
          <p:cNvPr id="5688" name="Google Shape;5688;g36a3ab4077e_3_5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9" name="Google Shape;5689;g36a3ab4077e_3_5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8"/>
        <p:cNvGrpSpPr/>
        <p:nvPr/>
      </p:nvGrpSpPr>
      <p:grpSpPr>
        <a:xfrm>
          <a:off x="0" y="0"/>
          <a:ext cx="0" cy="0"/>
          <a:chOff x="0" y="0"/>
          <a:chExt cx="0" cy="0"/>
        </a:xfrm>
      </p:grpSpPr>
      <p:sp>
        <p:nvSpPr>
          <p:cNvPr id="5699" name="Google Shape;5699;g36a3ab4077e_3_5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0" name="Google Shape;5700;g36a3ab4077e_3_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First, our Objective. We are building a model to predict a Investment Category of </a:t>
            </a:r>
            <a:r>
              <a:rPr lang="zh-TW">
                <a:solidFill>
                  <a:schemeClr val="dk1"/>
                </a:solidFill>
              </a:rPr>
              <a:t>investor</a:t>
            </a:r>
            <a:r>
              <a:rPr lang="zh-TW"/>
              <a:t>. This is a Multi-Label Classification task, meaning one investor can have several categories.</a:t>
            </a:r>
            <a:endParaRPr/>
          </a:p>
          <a:p>
            <a:pPr marL="0" lvl="0" indent="0" algn="l" rtl="0">
              <a:spcBef>
                <a:spcPts val="0"/>
              </a:spcBef>
              <a:spcAft>
                <a:spcPts val="0"/>
              </a:spcAft>
              <a:buNone/>
            </a:pPr>
            <a:endParaRPr/>
          </a:p>
          <a:p>
            <a:pPr marL="0" lvl="0" indent="0" algn="l" rtl="0">
              <a:spcBef>
                <a:spcPts val="0"/>
              </a:spcBef>
              <a:spcAft>
                <a:spcPts val="0"/>
              </a:spcAft>
              <a:buNone/>
            </a:pPr>
            <a:r>
              <a:rPr lang="zh-TW"/>
              <a:t>The Inputs our model will use to make these predictions are the investement Geography and industry.</a:t>
            </a:r>
            <a:endParaRPr/>
          </a:p>
          <a:p>
            <a:pPr marL="0" lvl="0" indent="0" algn="l" rtl="0">
              <a:spcBef>
                <a:spcPts val="0"/>
              </a:spcBef>
              <a:spcAft>
                <a:spcPts val="0"/>
              </a:spcAft>
              <a:buNone/>
            </a:pPr>
            <a:endParaRPr/>
          </a:p>
          <a:p>
            <a:pPr marL="0" lvl="0" indent="0" algn="l" rtl="0">
              <a:spcBef>
                <a:spcPts val="0"/>
              </a:spcBef>
              <a:spcAft>
                <a:spcPts val="0"/>
              </a:spcAft>
              <a:buNone/>
            </a:pPr>
            <a:r>
              <a:rPr lang="zh-TW"/>
              <a:t>However, our main challenge is a limitation in the data. We have an Extreme Class Imbalance. </a:t>
            </a:r>
            <a:endParaRPr/>
          </a:p>
          <a:p>
            <a:pPr marL="0" lvl="0" indent="0" algn="l" rtl="0">
              <a:spcBef>
                <a:spcPts val="0"/>
              </a:spcBef>
              <a:spcAft>
                <a:spcPts val="0"/>
              </a:spcAft>
              <a:buNone/>
            </a:pPr>
            <a:endParaRPr/>
          </a:p>
          <a:p>
            <a:pPr marL="0" lvl="0" indent="0" algn="l" rtl="0">
              <a:spcBef>
                <a:spcPts val="0"/>
              </a:spcBef>
              <a:spcAft>
                <a:spcPts val="0"/>
              </a:spcAft>
              <a:buNone/>
            </a:pPr>
            <a:r>
              <a:rPr lang="zh-TW"/>
              <a:t>This is also known as a 'long-tail' problem. A few categories are very common, but most are extremely rare. It may not enough data to train the data. We had resampling(Adaptive Synthetic - ADASYN)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5"/>
        <p:cNvGrpSpPr/>
        <p:nvPr/>
      </p:nvGrpSpPr>
      <p:grpSpPr>
        <a:xfrm>
          <a:off x="0" y="0"/>
          <a:ext cx="0" cy="0"/>
          <a:chOff x="0" y="0"/>
          <a:chExt cx="0" cy="0"/>
        </a:xfrm>
      </p:grpSpPr>
      <p:sp>
        <p:nvSpPr>
          <p:cNvPr id="5706" name="Google Shape;5706;g36a3ab4077e_9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7" name="Google Shape;5707;g36a3ab4077e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We builded 3 model.</a:t>
            </a:r>
            <a:br>
              <a:rPr lang="zh-TW"/>
            </a:br>
            <a:br>
              <a:rPr lang="zh-TW"/>
            </a:br>
            <a:r>
              <a:rPr lang="zh-TW"/>
              <a:t>Let, We started with the Decision Tree. This model works like a simple flowchart, learning a series of 'if-then' rules directly from the data. Its main advantage is its transparency; we can easily see exactly how it arrives at a decision, which makes it an excellent baseline for our project."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2"/>
        <p:cNvGrpSpPr/>
        <p:nvPr/>
      </p:nvGrpSpPr>
      <p:grpSpPr>
        <a:xfrm>
          <a:off x="0" y="0"/>
          <a:ext cx="0" cy="0"/>
          <a:chOff x="0" y="0"/>
          <a:chExt cx="0" cy="0"/>
        </a:xfrm>
      </p:grpSpPr>
      <p:sp>
        <p:nvSpPr>
          <p:cNvPr id="5713" name="Google Shape;5713;g36a3ab4077e_9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4" name="Google Shape;5714;g36a3ab4077e_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"Next, we used a Random Forest. This model takes the basic Decision Tree concept and elevates(en~la~face) it by building an entire 'forest' of them. It then combines their predictions through a voting process. This ensemble approach gives us a significant boost in accuracy and stability, creating a very powerful and robust model."</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9"/>
        <p:cNvGrpSpPr/>
        <p:nvPr/>
      </p:nvGrpSpPr>
      <p:grpSpPr>
        <a:xfrm>
          <a:off x="0" y="0"/>
          <a:ext cx="0" cy="0"/>
          <a:chOff x="0" y="0"/>
          <a:chExt cx="0" cy="0"/>
        </a:xfrm>
      </p:grpSpPr>
      <p:sp>
        <p:nvSpPr>
          <p:cNvPr id="5720" name="Google Shape;5720;g36a3ab4077e_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1" name="Google Shape;5721;g36a3ab4077e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"Finally, we deployed CatBoost, our most advanced model. It operates by building a series of trees in a smart sequence, where each tree learns from the mistakes of the one before it. A key advantage of CatBoost is its </a:t>
            </a:r>
            <a:r>
              <a:rPr lang="zh-TW">
                <a:solidFill>
                  <a:schemeClr val="dk1"/>
                </a:solidFill>
              </a:rPr>
              <a:t>(so/ph/is/ti/ca/ted)</a:t>
            </a:r>
            <a:r>
              <a:rPr lang="zh-TW"/>
              <a:t>sophisticated , native handling of categorical data. This capability(</a:t>
            </a:r>
            <a:r>
              <a:rPr lang="zh-TW">
                <a:solidFill>
                  <a:schemeClr val="dk1"/>
                </a:solidFill>
              </a:rPr>
              <a:t>cap/ability </a:t>
            </a:r>
            <a:r>
              <a:rPr lang="zh-TW"/>
              <a:t>) often results in superior(</a:t>
            </a:r>
            <a:r>
              <a:rPr lang="zh-TW">
                <a:solidFill>
                  <a:schemeClr val="dk1"/>
                </a:solidFill>
              </a:rPr>
              <a:t>sup/er/ior </a:t>
            </a:r>
            <a:r>
              <a:rPr lang="zh-TW"/>
              <a:t>) predictive performance, making it an extremely effective tool for complex datasets."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6"/>
        <p:cNvGrpSpPr/>
        <p:nvPr/>
      </p:nvGrpSpPr>
      <p:grpSpPr>
        <a:xfrm>
          <a:off x="0" y="0"/>
          <a:ext cx="0" cy="0"/>
          <a:chOff x="0" y="0"/>
          <a:chExt cx="0" cy="0"/>
        </a:xfrm>
      </p:grpSpPr>
      <p:sp>
        <p:nvSpPr>
          <p:cNvPr id="5727" name="Google Shape;5727;g36a3ab4077e_3_5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8" name="Google Shape;5728;g36a3ab4077e_3_5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(S~trust~ti~fi~ed)</a:t>
            </a:r>
            <a:r>
              <a:rPr lang="zh-TW"/>
              <a:t>Stratified K-Fold is a variation of K-Fold cross-validation specifically designed for classification problems to maintain the class distribution in each fold. It ensures that each fold has </a:t>
            </a:r>
            <a:r>
              <a:rPr lang="zh-TW">
                <a:solidFill>
                  <a:schemeClr val="dk1"/>
                </a:solidFill>
              </a:rPr>
              <a:t>(a~pop~s~ma~ly)</a:t>
            </a:r>
            <a:r>
              <a:rPr lang="zh-TW"/>
              <a:t>approximately the same percentage of samples of each target class as the complete dataset, which is especially important when dealing with imbalanced datasets.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2"/>
        <p:cNvGrpSpPr/>
        <p:nvPr/>
      </p:nvGrpSpPr>
      <p:grpSpPr>
        <a:xfrm>
          <a:off x="0" y="0"/>
          <a:ext cx="0" cy="0"/>
          <a:chOff x="0" y="0"/>
          <a:chExt cx="0" cy="0"/>
        </a:xfrm>
      </p:grpSpPr>
      <p:sp>
        <p:nvSpPr>
          <p:cNvPr id="5733" name="Google Shape;5733;g36a3ab4077e_3_5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4" name="Google Shape;5734;g36a3ab4077e_3_5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"To ensure our model achieved its peak performance, we needed to find its optimal configuration. This process is known as hyperparameter optimization, and it is a critical step.</a:t>
            </a:r>
            <a:endParaRPr/>
          </a:p>
          <a:p>
            <a:pPr marL="0" lvl="0" indent="0" algn="l" rtl="0">
              <a:spcBef>
                <a:spcPts val="0"/>
              </a:spcBef>
              <a:spcAft>
                <a:spcPts val="0"/>
              </a:spcAft>
              <a:buNone/>
            </a:pPr>
            <a:endParaRPr/>
          </a:p>
          <a:p>
            <a:pPr marL="0" lvl="0" indent="0" algn="l" rtl="0">
              <a:spcBef>
                <a:spcPts val="0"/>
              </a:spcBef>
              <a:spcAft>
                <a:spcPts val="0"/>
              </a:spcAft>
              <a:buNone/>
            </a:pPr>
            <a:r>
              <a:rPr lang="zh-TW"/>
              <a:t>For this task, we leveraged the (</a:t>
            </a:r>
            <a:r>
              <a:rPr lang="zh-TW">
                <a:solidFill>
                  <a:schemeClr val="dk1"/>
                </a:solidFill>
              </a:rPr>
              <a:t>Op~tu~na</a:t>
            </a:r>
            <a:r>
              <a:rPr lang="zh-TW"/>
              <a:t>)Optuna library and its Tree-structured (Pa~son)Parzen (S ta may ~tor)Estimator.</a:t>
            </a:r>
            <a:endParaRPr/>
          </a:p>
          <a:p>
            <a:pPr marL="0" lvl="0" indent="0" algn="l" rtl="0">
              <a:spcBef>
                <a:spcPts val="0"/>
              </a:spcBef>
              <a:spcAft>
                <a:spcPts val="0"/>
              </a:spcAft>
              <a:buNone/>
            </a:pPr>
            <a:endParaRPr/>
          </a:p>
          <a:p>
            <a:pPr marL="0" lvl="0" indent="0" algn="l" rtl="0">
              <a:spcBef>
                <a:spcPts val="0"/>
              </a:spcBef>
              <a:spcAft>
                <a:spcPts val="0"/>
              </a:spcAft>
              <a:buNone/>
            </a:pPr>
            <a:r>
              <a:rPr lang="zh-TW"/>
              <a:t>At its core, TPE is a </a:t>
            </a:r>
            <a:r>
              <a:rPr lang="zh-TW">
                <a:solidFill>
                  <a:schemeClr val="dk1"/>
                </a:solidFill>
              </a:rPr>
              <a:t>(so/ph/is/ti/ca/ted)</a:t>
            </a:r>
            <a:r>
              <a:rPr lang="zh-TW"/>
              <a:t>sophisticated form of (</a:t>
            </a:r>
            <a:r>
              <a:rPr lang="zh-TW">
                <a:solidFill>
                  <a:schemeClr val="dk1"/>
                </a:solidFill>
              </a:rPr>
              <a:t>Bay~s~~ing </a:t>
            </a:r>
            <a:r>
              <a:rPr lang="zh-TW"/>
              <a:t>)Bayesian optimization. It builds a model of which settings lead to 'good' results (ver~sus)versus 'bad' ones, allowing it to focus its search on the most promising areas and find the best combination much faster.</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8"/>
        <p:cNvGrpSpPr/>
        <p:nvPr/>
      </p:nvGrpSpPr>
      <p:grpSpPr>
        <a:xfrm>
          <a:off x="0" y="0"/>
          <a:ext cx="0" cy="0"/>
          <a:chOff x="0" y="0"/>
          <a:chExt cx="0" cy="0"/>
        </a:xfrm>
      </p:grpSpPr>
      <p:sp>
        <p:nvSpPr>
          <p:cNvPr id="5739" name="Google Shape;5739;g36a3ab4077e_3_5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0" name="Google Shape;5740;g36a3ab4077e_3_5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First, if you look at the columns for Accuracy and ROC AUC on the left, you'll see a lot of high scores, mostly in the green. At first glance, this looks very promising. It suggests the models are learning patterns effectively.</a:t>
            </a:r>
            <a:endParaRPr/>
          </a:p>
          <a:p>
            <a:pPr marL="0" lvl="0" indent="0" algn="l" rtl="0">
              <a:spcBef>
                <a:spcPts val="0"/>
              </a:spcBef>
              <a:spcAft>
                <a:spcPts val="0"/>
              </a:spcAft>
              <a:buNone/>
            </a:pPr>
            <a:endParaRPr/>
          </a:p>
          <a:p>
            <a:pPr marL="0" lvl="0" indent="0" algn="l" rtl="0">
              <a:spcBef>
                <a:spcPts val="0"/>
              </a:spcBef>
              <a:spcAft>
                <a:spcPts val="0"/>
              </a:spcAft>
              <a:buNone/>
            </a:pPr>
            <a:r>
              <a:rPr lang="zh-TW"/>
              <a:t>However, the most important metric for our imbalanced problem is the F1-Score, shown on the right. This score balances precision and recall and gives us the most honest picture of performance, especially for our rare categories.</a:t>
            </a:r>
            <a:endParaRPr/>
          </a:p>
          <a:p>
            <a:pPr marL="0" lvl="0" indent="0" algn="l" rtl="0">
              <a:spcBef>
                <a:spcPts val="0"/>
              </a:spcBef>
              <a:spcAft>
                <a:spcPts val="0"/>
              </a:spcAft>
              <a:buNone/>
            </a:pPr>
            <a:endParaRPr/>
          </a:p>
          <a:p>
            <a:pPr marL="0" lvl="0" indent="0" algn="l" rtl="0">
              <a:spcBef>
                <a:spcPts val="0"/>
              </a:spcBef>
              <a:spcAft>
                <a:spcPts val="0"/>
              </a:spcAft>
              <a:buNone/>
            </a:pPr>
            <a:r>
              <a:rPr lang="zh-TW"/>
              <a:t>The model can support (</a:t>
            </a:r>
            <a:r>
              <a:rPr lang="zh-TW">
                <a:solidFill>
                  <a:schemeClr val="dk1"/>
                </a:solidFill>
              </a:rPr>
              <a:t>‘merg~ers</a:t>
            </a:r>
            <a:r>
              <a:rPr lang="zh-TW"/>
              <a:t>)‘mergers and (</a:t>
            </a:r>
            <a:r>
              <a:rPr lang="zh-TW">
                <a:solidFill>
                  <a:schemeClr val="dk1"/>
                </a:solidFill>
              </a:rPr>
              <a:t>ac~qui~si~tion’</a:t>
            </a:r>
            <a:r>
              <a:rPr lang="zh-TW"/>
              <a:t>)acquisition’. For the other investment, we may need to collect more data from investor or investee. And more clear date for relationship between the geography, industry and the investment, since the data combines multiple investment industries and geographies into a single row for an investor.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1"/>
        <p:cNvGrpSpPr/>
        <p:nvPr/>
      </p:nvGrpSpPr>
      <p:grpSpPr>
        <a:xfrm>
          <a:off x="0" y="0"/>
          <a:ext cx="0" cy="0"/>
          <a:chOff x="0" y="0"/>
          <a:chExt cx="0" cy="0"/>
        </a:xfrm>
      </p:grpSpPr>
      <p:sp>
        <p:nvSpPr>
          <p:cNvPr id="4922" name="Google Shape;4922;g36a2c71dc25_0_20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3" name="Google Shape;4923;g36a2c71dc25_0_20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6"/>
        <p:cNvGrpSpPr/>
        <p:nvPr/>
      </p:nvGrpSpPr>
      <p:grpSpPr>
        <a:xfrm>
          <a:off x="0" y="0"/>
          <a:ext cx="0" cy="0"/>
          <a:chOff x="0" y="0"/>
          <a:chExt cx="0" cy="0"/>
        </a:xfrm>
      </p:grpSpPr>
      <p:sp>
        <p:nvSpPr>
          <p:cNvPr id="5747" name="Google Shape;5747;g36a3ab4077e_3_5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8" name="Google Shape;5748;g36a3ab4077e_3_5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3"/>
        <p:cNvGrpSpPr/>
        <p:nvPr/>
      </p:nvGrpSpPr>
      <p:grpSpPr>
        <a:xfrm>
          <a:off x="0" y="0"/>
          <a:ext cx="0" cy="0"/>
          <a:chOff x="0" y="0"/>
          <a:chExt cx="0" cy="0"/>
        </a:xfrm>
      </p:grpSpPr>
      <p:sp>
        <p:nvSpPr>
          <p:cNvPr id="5754" name="Google Shape;5754;g36a2c71dc25_0_30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5" name="Google Shape;5755;g36a2c71dc25_0_30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0"/>
        <p:cNvGrpSpPr/>
        <p:nvPr/>
      </p:nvGrpSpPr>
      <p:grpSpPr>
        <a:xfrm>
          <a:off x="0" y="0"/>
          <a:ext cx="0" cy="0"/>
          <a:chOff x="0" y="0"/>
          <a:chExt cx="0" cy="0"/>
        </a:xfrm>
      </p:grpSpPr>
      <p:sp>
        <p:nvSpPr>
          <p:cNvPr id="5761" name="Google Shape;5761;g36a2c71dc25_0_30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2" name="Google Shape;5762;g36a2c71dc25_0_30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6"/>
        <p:cNvGrpSpPr/>
        <p:nvPr/>
      </p:nvGrpSpPr>
      <p:grpSpPr>
        <a:xfrm>
          <a:off x="0" y="0"/>
          <a:ext cx="0" cy="0"/>
          <a:chOff x="0" y="0"/>
          <a:chExt cx="0" cy="0"/>
        </a:xfrm>
      </p:grpSpPr>
      <p:sp>
        <p:nvSpPr>
          <p:cNvPr id="5767" name="Google Shape;5767;g36a2c71dc25_0_30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8" name="Google Shape;5768;g36a2c71dc25_0_30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2"/>
        <p:cNvGrpSpPr/>
        <p:nvPr/>
      </p:nvGrpSpPr>
      <p:grpSpPr>
        <a:xfrm>
          <a:off x="0" y="0"/>
          <a:ext cx="0" cy="0"/>
          <a:chOff x="0" y="0"/>
          <a:chExt cx="0" cy="0"/>
        </a:xfrm>
      </p:grpSpPr>
      <p:sp>
        <p:nvSpPr>
          <p:cNvPr id="5773" name="Google Shape;5773;g36a2c71dc25_0_30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4" name="Google Shape;5774;g36a2c71dc25_0_30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8"/>
        <p:cNvGrpSpPr/>
        <p:nvPr/>
      </p:nvGrpSpPr>
      <p:grpSpPr>
        <a:xfrm>
          <a:off x="0" y="0"/>
          <a:ext cx="0" cy="0"/>
          <a:chOff x="0" y="0"/>
          <a:chExt cx="0" cy="0"/>
        </a:xfrm>
      </p:grpSpPr>
      <p:sp>
        <p:nvSpPr>
          <p:cNvPr id="5779" name="Google Shape;5779;g36a2c71dc25_0_30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0" name="Google Shape;5780;g36a2c71dc25_0_30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5"/>
        <p:cNvGrpSpPr/>
        <p:nvPr/>
      </p:nvGrpSpPr>
      <p:grpSpPr>
        <a:xfrm>
          <a:off x="0" y="0"/>
          <a:ext cx="0" cy="0"/>
          <a:chOff x="0" y="0"/>
          <a:chExt cx="0" cy="0"/>
        </a:xfrm>
      </p:grpSpPr>
      <p:sp>
        <p:nvSpPr>
          <p:cNvPr id="5786" name="Google Shape;5786;g36a2c71dc25_0_30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7" name="Google Shape;5787;g36a2c71dc25_0_30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1"/>
        <p:cNvGrpSpPr/>
        <p:nvPr/>
      </p:nvGrpSpPr>
      <p:grpSpPr>
        <a:xfrm>
          <a:off x="0" y="0"/>
          <a:ext cx="0" cy="0"/>
          <a:chOff x="0" y="0"/>
          <a:chExt cx="0" cy="0"/>
        </a:xfrm>
      </p:grpSpPr>
      <p:sp>
        <p:nvSpPr>
          <p:cNvPr id="5792" name="Google Shape;5792;g36a2c71dc25_0_30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3" name="Google Shape;5793;g36a2c71dc25_0_30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7"/>
        <p:cNvGrpSpPr/>
        <p:nvPr/>
      </p:nvGrpSpPr>
      <p:grpSpPr>
        <a:xfrm>
          <a:off x="0" y="0"/>
          <a:ext cx="0" cy="0"/>
          <a:chOff x="0" y="0"/>
          <a:chExt cx="0" cy="0"/>
        </a:xfrm>
      </p:grpSpPr>
      <p:sp>
        <p:nvSpPr>
          <p:cNvPr id="5798" name="Google Shape;5798;g36a2c71dc25_0_25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9" name="Google Shape;5799;g36a2c71dc25_0_25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7"/>
        <p:cNvGrpSpPr/>
        <p:nvPr/>
      </p:nvGrpSpPr>
      <p:grpSpPr>
        <a:xfrm>
          <a:off x="0" y="0"/>
          <a:ext cx="0" cy="0"/>
          <a:chOff x="0" y="0"/>
          <a:chExt cx="0" cy="0"/>
        </a:xfrm>
      </p:grpSpPr>
      <p:sp>
        <p:nvSpPr>
          <p:cNvPr id="4958" name="Google Shape;4958;g36a2c71dc25_0_20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9" name="Google Shape;4959;g36a2c71dc25_0_2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0"/>
        <p:cNvGrpSpPr/>
        <p:nvPr/>
      </p:nvGrpSpPr>
      <p:grpSpPr>
        <a:xfrm>
          <a:off x="0" y="0"/>
          <a:ext cx="0" cy="0"/>
          <a:chOff x="0" y="0"/>
          <a:chExt cx="0" cy="0"/>
        </a:xfrm>
      </p:grpSpPr>
      <p:sp>
        <p:nvSpPr>
          <p:cNvPr id="4991" name="Google Shape;4991;g36a2c71dc25_0_20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2" name="Google Shape;4992;g36a2c71dc25_0_20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3"/>
        <p:cNvGrpSpPr/>
        <p:nvPr/>
      </p:nvGrpSpPr>
      <p:grpSpPr>
        <a:xfrm>
          <a:off x="0" y="0"/>
          <a:ext cx="0" cy="0"/>
          <a:chOff x="0" y="0"/>
          <a:chExt cx="0" cy="0"/>
        </a:xfrm>
      </p:grpSpPr>
      <p:sp>
        <p:nvSpPr>
          <p:cNvPr id="5034" name="Google Shape;5034;g36a2c71dc25_0_20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5" name="Google Shape;5035;g36a2c71dc25_0_20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lt1"/>
            </a:gs>
          </a:gsLst>
          <a:path path="circle">
            <a:fillToRect l="50000" t="50000" r="50000" b="50000"/>
          </a:path>
          <a:tileRect/>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 y="46"/>
            <a:ext cx="9143710" cy="5143425"/>
            <a:chOff x="2" y="-41"/>
            <a:chExt cx="9143710" cy="5143425"/>
          </a:xfrm>
        </p:grpSpPr>
        <p:sp>
          <p:nvSpPr>
            <p:cNvPr id="10" name="Google Shape;10;p2"/>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 name="Google Shape;12;p2"/>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 name="Google Shape;13;p2"/>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4;p2"/>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 name="Google Shape;15;p2"/>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16;p2"/>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7;p2"/>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8;p2"/>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2"/>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2"/>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21;p2"/>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22;p2"/>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23;p2"/>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 name="Google Shape;24;p2"/>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25;p2"/>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 name="Google Shape;26;p2"/>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 name="Google Shape;27;p2"/>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 name="Google Shape;28;p2"/>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29;p2"/>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 name="Google Shape;30;p2"/>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 name="Google Shape;31;p2"/>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32;p2"/>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2"/>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2"/>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2"/>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 name="Google Shape;36;p2"/>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 name="Google Shape;37;p2"/>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 name="Google Shape;38;p2"/>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 name="Google Shape;39;p2"/>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 name="Google Shape;40;p2"/>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 name="Google Shape;41;p2"/>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 name="Google Shape;42;p2"/>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 name="Google Shape;43;p2"/>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 name="Google Shape;44;p2"/>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 name="Google Shape;45;p2"/>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 name="Google Shape;46;p2"/>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2"/>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2"/>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 name="Google Shape;49;p2"/>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 name="Google Shape;50;p2"/>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 name="Google Shape;51;p2"/>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2"/>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 name="Google Shape;53;p2"/>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2"/>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 name="Google Shape;55;p2"/>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56;p2"/>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 name="Google Shape;57;p2"/>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 name="Google Shape;58;p2"/>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 name="Google Shape;59;p2"/>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 name="Google Shape;60;p2"/>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 name="Google Shape;61;p2"/>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 name="Google Shape;62;p2"/>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 name="Google Shape;63;p2"/>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 name="Google Shape;64;p2"/>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 name="Google Shape;65;p2"/>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 name="Google Shape;66;p2"/>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 name="Google Shape;67;p2"/>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 name="Google Shape;68;p2"/>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 name="Google Shape;69;p2"/>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 name="Google Shape;70;p2"/>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 name="Google Shape;71;p2"/>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 name="Google Shape;72;p2"/>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 name="Google Shape;73;p2"/>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 name="Google Shape;74;p2"/>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 name="Google Shape;75;p2"/>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 name="Google Shape;76;p2"/>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 name="Google Shape;77;p2"/>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 name="Google Shape;78;p2"/>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 name="Google Shape;79;p2"/>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 name="Google Shape;80;p2"/>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 name="Google Shape;81;p2"/>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2"/>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2"/>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2"/>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2"/>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 name="Google Shape;86;p2"/>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 name="Google Shape;87;p2"/>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 name="Google Shape;88;p2"/>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 name="Google Shape;89;p2"/>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 name="Google Shape;90;p2"/>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91;p2"/>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2"/>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2"/>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 name="Google Shape;94;p2"/>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 name="Google Shape;95;p2"/>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2"/>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 name="Google Shape;97;p2"/>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 name="Google Shape;98;p2"/>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 name="Google Shape;99;p2"/>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 name="Google Shape;100;p2"/>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 name="Google Shape;101;p2"/>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 name="Google Shape;102;p2"/>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 name="Google Shape;103;p2"/>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2"/>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 name="Google Shape;105;p2"/>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 name="Google Shape;106;p2"/>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2"/>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 name="Google Shape;108;p2"/>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 name="Google Shape;109;p2"/>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 name="Google Shape;110;p2"/>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 name="Google Shape;111;p2"/>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 name="Google Shape;112;p2"/>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 name="Google Shape;113;p2"/>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 name="Google Shape;114;p2"/>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5" name="Google Shape;115;p2"/>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 name="Google Shape;116;p2"/>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 name="Google Shape;117;p2"/>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 name="Google Shape;118;p2"/>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2"/>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2"/>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 name="Google Shape;121;p2"/>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2"/>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 name="Google Shape;123;p2"/>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 name="Google Shape;124;p2"/>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 name="Google Shape;125;p2"/>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 name="Google Shape;126;p2"/>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2"/>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 name="Google Shape;128;p2"/>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 name="Google Shape;129;p2"/>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 name="Google Shape;130;p2"/>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 name="Google Shape;131;p2"/>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 name="Google Shape;132;p2"/>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 name="Google Shape;133;p2"/>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 name="Google Shape;134;p2"/>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 name="Google Shape;135;p2"/>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2"/>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 name="Google Shape;137;p2"/>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 name="Google Shape;138;p2"/>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 name="Google Shape;139;p2"/>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 name="Google Shape;140;p2"/>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 name="Google Shape;141;p2"/>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 name="Google Shape;142;p2"/>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 name="Google Shape;143;p2"/>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4" name="Google Shape;144;p2"/>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45" name="Google Shape;145;p2"/>
          <p:cNvSpPr txBox="1">
            <a:spLocks noGrp="1"/>
          </p:cNvSpPr>
          <p:nvPr>
            <p:ph type="ctrTitle"/>
          </p:nvPr>
        </p:nvSpPr>
        <p:spPr>
          <a:xfrm>
            <a:off x="1531650" y="1129888"/>
            <a:ext cx="6080700" cy="2477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8500"/>
              <a:buNone/>
              <a:defRPr sz="56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grpSp>
        <p:nvGrpSpPr>
          <p:cNvPr id="146" name="Google Shape;146;p2"/>
          <p:cNvGrpSpPr/>
          <p:nvPr/>
        </p:nvGrpSpPr>
        <p:grpSpPr>
          <a:xfrm>
            <a:off x="444125" y="391825"/>
            <a:ext cx="8255750" cy="4359850"/>
            <a:chOff x="449775" y="420975"/>
            <a:chExt cx="8255750" cy="4359850"/>
          </a:xfrm>
        </p:grpSpPr>
        <p:cxnSp>
          <p:nvCxnSpPr>
            <p:cNvPr id="147" name="Google Shape;147;p2"/>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2"/>
            <p:cNvCxnSpPr/>
            <p:nvPr/>
          </p:nvCxnSpPr>
          <p:spPr>
            <a:xfrm rot="10800000">
              <a:off x="8705525" y="2800525"/>
              <a:ext cx="0" cy="1980300"/>
            </a:xfrm>
            <a:prstGeom prst="straightConnector1">
              <a:avLst/>
            </a:prstGeom>
            <a:noFill/>
            <a:ln w="9525" cap="flat" cmpd="sng">
              <a:solidFill>
                <a:schemeClr val="dk2"/>
              </a:solidFill>
              <a:prstDash val="solid"/>
              <a:round/>
              <a:headEnd type="none" w="med" len="med"/>
              <a:tailEnd type="none" w="med" len="med"/>
            </a:ln>
          </p:spPr>
        </p:cxnSp>
      </p:grpSp>
      <p:sp>
        <p:nvSpPr>
          <p:cNvPr id="149" name="Google Shape;149;p2"/>
          <p:cNvSpPr txBox="1">
            <a:spLocks noGrp="1"/>
          </p:cNvSpPr>
          <p:nvPr>
            <p:ph type="subTitle" idx="1"/>
          </p:nvPr>
        </p:nvSpPr>
        <p:spPr>
          <a:xfrm>
            <a:off x="1531650" y="3763450"/>
            <a:ext cx="4774800" cy="411600"/>
          </a:xfrm>
          <a:prstGeom prst="rect">
            <a:avLst/>
          </a:prstGeom>
          <a:gradFill>
            <a:gsLst>
              <a:gs pos="0">
                <a:srgbClr val="D4BE9B"/>
              </a:gs>
              <a:gs pos="100000">
                <a:srgbClr val="9D7F4F"/>
              </a:gs>
            </a:gsLst>
            <a:lin ang="10801400" scaled="0"/>
          </a:gra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accent1"/>
            </a:gs>
            <a:gs pos="100000">
              <a:schemeClr val="lt1"/>
            </a:gs>
          </a:gsLst>
          <a:path path="circle">
            <a:fillToRect l="50000" t="50000" r="50000" b="50000"/>
          </a:path>
          <a:tileRect/>
        </a:gradFill>
        <a:effectLst/>
      </p:bgPr>
    </p:bg>
    <p:spTree>
      <p:nvGrpSpPr>
        <p:cNvPr id="1" name="Shape 1156"/>
        <p:cNvGrpSpPr/>
        <p:nvPr/>
      </p:nvGrpSpPr>
      <p:grpSpPr>
        <a:xfrm>
          <a:off x="0" y="0"/>
          <a:ext cx="0" cy="0"/>
          <a:chOff x="0" y="0"/>
          <a:chExt cx="0" cy="0"/>
        </a:xfrm>
      </p:grpSpPr>
      <p:grpSp>
        <p:nvGrpSpPr>
          <p:cNvPr id="1157" name="Google Shape;1157;p11"/>
          <p:cNvGrpSpPr/>
          <p:nvPr/>
        </p:nvGrpSpPr>
        <p:grpSpPr>
          <a:xfrm>
            <a:off x="2" y="46"/>
            <a:ext cx="9143710" cy="5143425"/>
            <a:chOff x="2" y="-41"/>
            <a:chExt cx="9143710" cy="5143425"/>
          </a:xfrm>
        </p:grpSpPr>
        <p:sp>
          <p:nvSpPr>
            <p:cNvPr id="1158" name="Google Shape;1158;p11"/>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59" name="Google Shape;1159;p11"/>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0" name="Google Shape;1160;p11"/>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1" name="Google Shape;1161;p11"/>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2" name="Google Shape;1162;p11"/>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3" name="Google Shape;1163;p11"/>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4" name="Google Shape;1164;p11"/>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5" name="Google Shape;1165;p11"/>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6" name="Google Shape;1166;p11"/>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7" name="Google Shape;1167;p11"/>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8" name="Google Shape;1168;p11"/>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9" name="Google Shape;1169;p11"/>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0" name="Google Shape;1170;p11"/>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1" name="Google Shape;1171;p11"/>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2" name="Google Shape;1172;p11"/>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3" name="Google Shape;1173;p11"/>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4" name="Google Shape;1174;p11"/>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5" name="Google Shape;1175;p11"/>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6" name="Google Shape;1176;p11"/>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7" name="Google Shape;1177;p11"/>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8" name="Google Shape;1178;p11"/>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9" name="Google Shape;1179;p11"/>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0" name="Google Shape;1180;p11"/>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1" name="Google Shape;1181;p11"/>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2" name="Google Shape;1182;p11"/>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3" name="Google Shape;1183;p11"/>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4" name="Google Shape;1184;p11"/>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5" name="Google Shape;1185;p11"/>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6" name="Google Shape;1186;p11"/>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7" name="Google Shape;1187;p11"/>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8" name="Google Shape;1188;p11"/>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9" name="Google Shape;1189;p11"/>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0" name="Google Shape;1190;p11"/>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1" name="Google Shape;1191;p11"/>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2" name="Google Shape;1192;p11"/>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3" name="Google Shape;1193;p11"/>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4" name="Google Shape;1194;p11"/>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5" name="Google Shape;1195;p11"/>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6" name="Google Shape;1196;p11"/>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7" name="Google Shape;1197;p11"/>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8" name="Google Shape;1198;p11"/>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9" name="Google Shape;1199;p11"/>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0" name="Google Shape;1200;p11"/>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1" name="Google Shape;1201;p11"/>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2" name="Google Shape;1202;p11"/>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3" name="Google Shape;1203;p11"/>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4" name="Google Shape;1204;p11"/>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5" name="Google Shape;1205;p11"/>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6" name="Google Shape;1206;p11"/>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7" name="Google Shape;1207;p11"/>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8" name="Google Shape;1208;p11"/>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9" name="Google Shape;1209;p11"/>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0" name="Google Shape;1210;p11"/>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1" name="Google Shape;1211;p11"/>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2" name="Google Shape;1212;p11"/>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3" name="Google Shape;1213;p11"/>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4" name="Google Shape;1214;p11"/>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5" name="Google Shape;1215;p11"/>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6" name="Google Shape;1216;p11"/>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7" name="Google Shape;1217;p11"/>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8" name="Google Shape;1218;p11"/>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9" name="Google Shape;1219;p11"/>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0" name="Google Shape;1220;p11"/>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1" name="Google Shape;1221;p11"/>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2" name="Google Shape;1222;p11"/>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3" name="Google Shape;1223;p11"/>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4" name="Google Shape;1224;p11"/>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5" name="Google Shape;1225;p11"/>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6" name="Google Shape;1226;p11"/>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7" name="Google Shape;1227;p11"/>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8" name="Google Shape;1228;p11"/>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9" name="Google Shape;1229;p11"/>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0" name="Google Shape;1230;p11"/>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1" name="Google Shape;1231;p11"/>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2" name="Google Shape;1232;p11"/>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3" name="Google Shape;1233;p11"/>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4" name="Google Shape;1234;p11"/>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5" name="Google Shape;1235;p11"/>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6" name="Google Shape;1236;p11"/>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7" name="Google Shape;1237;p11"/>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8" name="Google Shape;1238;p11"/>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9" name="Google Shape;1239;p11"/>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0" name="Google Shape;1240;p11"/>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1" name="Google Shape;1241;p11"/>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2" name="Google Shape;1242;p11"/>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3" name="Google Shape;1243;p11"/>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4" name="Google Shape;1244;p11"/>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5" name="Google Shape;1245;p11"/>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6" name="Google Shape;1246;p11"/>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7" name="Google Shape;1247;p11"/>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8" name="Google Shape;1248;p11"/>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9" name="Google Shape;1249;p11"/>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0" name="Google Shape;1250;p11"/>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1" name="Google Shape;1251;p11"/>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2" name="Google Shape;1252;p11"/>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3" name="Google Shape;1253;p11"/>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4" name="Google Shape;1254;p11"/>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5" name="Google Shape;1255;p11"/>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6" name="Google Shape;1256;p11"/>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7" name="Google Shape;1257;p11"/>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8" name="Google Shape;1258;p11"/>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59" name="Google Shape;1259;p11"/>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0" name="Google Shape;1260;p11"/>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1" name="Google Shape;1261;p11"/>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2" name="Google Shape;1262;p11"/>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3" name="Google Shape;1263;p11"/>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4" name="Google Shape;1264;p11"/>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5" name="Google Shape;1265;p11"/>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6" name="Google Shape;1266;p11"/>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7" name="Google Shape;1267;p11"/>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8" name="Google Shape;1268;p11"/>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9" name="Google Shape;1269;p11"/>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0" name="Google Shape;1270;p11"/>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1" name="Google Shape;1271;p11"/>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2" name="Google Shape;1272;p11"/>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3" name="Google Shape;1273;p11"/>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4" name="Google Shape;1274;p11"/>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5" name="Google Shape;1275;p11"/>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6" name="Google Shape;1276;p11"/>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7" name="Google Shape;1277;p11"/>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8" name="Google Shape;1278;p11"/>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9" name="Google Shape;1279;p11"/>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0" name="Google Shape;1280;p11"/>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1" name="Google Shape;1281;p11"/>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2" name="Google Shape;1282;p11"/>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3" name="Google Shape;1283;p11"/>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4" name="Google Shape;1284;p11"/>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5" name="Google Shape;1285;p11"/>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6" name="Google Shape;1286;p11"/>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7" name="Google Shape;1287;p11"/>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8" name="Google Shape;1288;p11"/>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9" name="Google Shape;1289;p11"/>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0" name="Google Shape;1290;p11"/>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1" name="Google Shape;1291;p11"/>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2" name="Google Shape;1292;p11"/>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293" name="Google Shape;1293;p11"/>
          <p:cNvSpPr txBox="1">
            <a:spLocks noGrp="1"/>
          </p:cNvSpPr>
          <p:nvPr>
            <p:ph type="title" hasCustomPrompt="1"/>
          </p:nvPr>
        </p:nvSpPr>
        <p:spPr>
          <a:xfrm>
            <a:off x="1371600" y="1538363"/>
            <a:ext cx="6400800" cy="137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294" name="Google Shape;1294;p11"/>
          <p:cNvSpPr txBox="1">
            <a:spLocks noGrp="1"/>
          </p:cNvSpPr>
          <p:nvPr>
            <p:ph type="subTitle" idx="1"/>
          </p:nvPr>
        </p:nvSpPr>
        <p:spPr>
          <a:xfrm>
            <a:off x="1371600" y="3086309"/>
            <a:ext cx="6400800" cy="411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1400"/>
              <a:buNone/>
              <a:defRPr sz="16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1295" name="Google Shape;1295;p11"/>
          <p:cNvGrpSpPr/>
          <p:nvPr/>
        </p:nvGrpSpPr>
        <p:grpSpPr>
          <a:xfrm flipH="1">
            <a:off x="444125" y="478875"/>
            <a:ext cx="8255750" cy="4125125"/>
            <a:chOff x="444125" y="478875"/>
            <a:chExt cx="8255750" cy="4125125"/>
          </a:xfrm>
        </p:grpSpPr>
        <p:cxnSp>
          <p:nvCxnSpPr>
            <p:cNvPr id="1296" name="Google Shape;1296;p11"/>
            <p:cNvCxnSpPr/>
            <p:nvPr/>
          </p:nvCxnSpPr>
          <p:spPr>
            <a:xfrm rot="10800000">
              <a:off x="444125" y="478875"/>
              <a:ext cx="0" cy="3005700"/>
            </a:xfrm>
            <a:prstGeom prst="straightConnector1">
              <a:avLst/>
            </a:prstGeom>
            <a:noFill/>
            <a:ln w="9525" cap="flat" cmpd="sng">
              <a:solidFill>
                <a:schemeClr val="dk2"/>
              </a:solidFill>
              <a:prstDash val="solid"/>
              <a:round/>
              <a:headEnd type="none" w="med" len="med"/>
              <a:tailEnd type="none" w="med" len="med"/>
            </a:ln>
          </p:spPr>
        </p:cxnSp>
        <p:cxnSp>
          <p:nvCxnSpPr>
            <p:cNvPr id="1297" name="Google Shape;1297;p11"/>
            <p:cNvCxnSpPr/>
            <p:nvPr/>
          </p:nvCxnSpPr>
          <p:spPr>
            <a:xfrm rot="10800000">
              <a:off x="8699875" y="16832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chemeClr val="accent1"/>
            </a:gs>
            <a:gs pos="100000">
              <a:schemeClr val="lt1"/>
            </a:gs>
          </a:gsLst>
          <a:path path="circle">
            <a:fillToRect l="50000" t="50000" r="50000" b="50000"/>
          </a:path>
          <a:tileRect/>
        </a:gradFill>
        <a:effectLst/>
      </p:bgPr>
    </p:bg>
    <p:spTree>
      <p:nvGrpSpPr>
        <p:cNvPr id="1" name="Shape 1299"/>
        <p:cNvGrpSpPr/>
        <p:nvPr/>
      </p:nvGrpSpPr>
      <p:grpSpPr>
        <a:xfrm>
          <a:off x="0" y="0"/>
          <a:ext cx="0" cy="0"/>
          <a:chOff x="0" y="0"/>
          <a:chExt cx="0" cy="0"/>
        </a:xfrm>
      </p:grpSpPr>
      <p:grpSp>
        <p:nvGrpSpPr>
          <p:cNvPr id="1300" name="Google Shape;1300;p13"/>
          <p:cNvGrpSpPr/>
          <p:nvPr/>
        </p:nvGrpSpPr>
        <p:grpSpPr>
          <a:xfrm>
            <a:off x="2" y="46"/>
            <a:ext cx="9143710" cy="5143425"/>
            <a:chOff x="2" y="-41"/>
            <a:chExt cx="9143710" cy="5143425"/>
          </a:xfrm>
        </p:grpSpPr>
        <p:sp>
          <p:nvSpPr>
            <p:cNvPr id="1301" name="Google Shape;1301;p13"/>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2" name="Google Shape;1302;p13"/>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3" name="Google Shape;1303;p13"/>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4" name="Google Shape;1304;p13"/>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5" name="Google Shape;1305;p13"/>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6" name="Google Shape;1306;p13"/>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7" name="Google Shape;1307;p13"/>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8" name="Google Shape;1308;p13"/>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9" name="Google Shape;1309;p13"/>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0" name="Google Shape;1310;p13"/>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1" name="Google Shape;1311;p13"/>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2" name="Google Shape;1312;p13"/>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3" name="Google Shape;1313;p13"/>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4" name="Google Shape;1314;p13"/>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5" name="Google Shape;1315;p13"/>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6" name="Google Shape;1316;p13"/>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7" name="Google Shape;1317;p13"/>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8" name="Google Shape;1318;p13"/>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9" name="Google Shape;1319;p13"/>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0" name="Google Shape;1320;p13"/>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1" name="Google Shape;1321;p13"/>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2" name="Google Shape;1322;p13"/>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3" name="Google Shape;1323;p13"/>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4" name="Google Shape;1324;p13"/>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5" name="Google Shape;1325;p13"/>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6" name="Google Shape;1326;p13"/>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7" name="Google Shape;1327;p13"/>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8" name="Google Shape;1328;p13"/>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29" name="Google Shape;1329;p13"/>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0" name="Google Shape;1330;p13"/>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1" name="Google Shape;1331;p13"/>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2" name="Google Shape;1332;p13"/>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3" name="Google Shape;1333;p13"/>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4" name="Google Shape;1334;p13"/>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5" name="Google Shape;1335;p13"/>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6" name="Google Shape;1336;p13"/>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7" name="Google Shape;1337;p13"/>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8" name="Google Shape;1338;p13"/>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9" name="Google Shape;1339;p13"/>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0" name="Google Shape;1340;p13"/>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1" name="Google Shape;1341;p13"/>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2" name="Google Shape;1342;p13"/>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3" name="Google Shape;1343;p13"/>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4" name="Google Shape;1344;p13"/>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5" name="Google Shape;1345;p13"/>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6" name="Google Shape;1346;p13"/>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7" name="Google Shape;1347;p13"/>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8" name="Google Shape;1348;p13"/>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49" name="Google Shape;1349;p13"/>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0" name="Google Shape;1350;p13"/>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1" name="Google Shape;1351;p13"/>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2" name="Google Shape;1352;p13"/>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3" name="Google Shape;1353;p13"/>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4" name="Google Shape;1354;p13"/>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5" name="Google Shape;1355;p13"/>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6" name="Google Shape;1356;p13"/>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7" name="Google Shape;1357;p13"/>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8" name="Google Shape;1358;p13"/>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9" name="Google Shape;1359;p13"/>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0" name="Google Shape;1360;p13"/>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1" name="Google Shape;1361;p13"/>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2" name="Google Shape;1362;p13"/>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3" name="Google Shape;1363;p13"/>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4" name="Google Shape;1364;p13"/>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5" name="Google Shape;1365;p13"/>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6" name="Google Shape;1366;p13"/>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7" name="Google Shape;1367;p13"/>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8" name="Google Shape;1368;p13"/>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9" name="Google Shape;1369;p13"/>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0" name="Google Shape;1370;p13"/>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1" name="Google Shape;1371;p13"/>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2" name="Google Shape;1372;p13"/>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3" name="Google Shape;1373;p13"/>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4" name="Google Shape;1374;p13"/>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5" name="Google Shape;1375;p13"/>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6" name="Google Shape;1376;p13"/>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7" name="Google Shape;1377;p13"/>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8" name="Google Shape;1378;p13"/>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9" name="Google Shape;1379;p13"/>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0" name="Google Shape;1380;p13"/>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1" name="Google Shape;1381;p13"/>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2" name="Google Shape;1382;p13"/>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3" name="Google Shape;1383;p13"/>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4" name="Google Shape;1384;p13"/>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5" name="Google Shape;1385;p13"/>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6" name="Google Shape;1386;p13"/>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7" name="Google Shape;1387;p13"/>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8" name="Google Shape;1388;p13"/>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9" name="Google Shape;1389;p13"/>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0" name="Google Shape;1390;p13"/>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1" name="Google Shape;1391;p13"/>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2" name="Google Shape;1392;p13"/>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3" name="Google Shape;1393;p13"/>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4" name="Google Shape;1394;p13"/>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5" name="Google Shape;1395;p13"/>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6" name="Google Shape;1396;p13"/>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7" name="Google Shape;1397;p13"/>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8" name="Google Shape;1398;p13"/>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99" name="Google Shape;1399;p13"/>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0" name="Google Shape;1400;p13"/>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1" name="Google Shape;1401;p13"/>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2" name="Google Shape;1402;p13"/>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3" name="Google Shape;1403;p13"/>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4" name="Google Shape;1404;p13"/>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5" name="Google Shape;1405;p13"/>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6" name="Google Shape;1406;p13"/>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7" name="Google Shape;1407;p13"/>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8" name="Google Shape;1408;p13"/>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9" name="Google Shape;1409;p13"/>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0" name="Google Shape;1410;p13"/>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1" name="Google Shape;1411;p13"/>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2" name="Google Shape;1412;p13"/>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3" name="Google Shape;1413;p13"/>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4" name="Google Shape;1414;p13"/>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5" name="Google Shape;1415;p13"/>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6" name="Google Shape;1416;p13"/>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7" name="Google Shape;1417;p13"/>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8" name="Google Shape;1418;p13"/>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9" name="Google Shape;1419;p13"/>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0" name="Google Shape;1420;p13"/>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1" name="Google Shape;1421;p13"/>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2" name="Google Shape;1422;p13"/>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3" name="Google Shape;1423;p13"/>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4" name="Google Shape;1424;p13"/>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5" name="Google Shape;1425;p13"/>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6" name="Google Shape;1426;p13"/>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7" name="Google Shape;1427;p13"/>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8" name="Google Shape;1428;p13"/>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9" name="Google Shape;1429;p13"/>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0" name="Google Shape;1430;p13"/>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1" name="Google Shape;1431;p13"/>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2" name="Google Shape;1432;p13"/>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3" name="Google Shape;1433;p13"/>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4" name="Google Shape;1434;p13"/>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5" name="Google Shape;1435;p13"/>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436" name="Google Shape;1436;p13"/>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13"/>
          <p:cNvSpPr txBox="1">
            <a:spLocks noGrp="1"/>
          </p:cNvSpPr>
          <p:nvPr>
            <p:ph type="title" idx="2"/>
          </p:nvPr>
        </p:nvSpPr>
        <p:spPr>
          <a:xfrm>
            <a:off x="1872275" y="1513675"/>
            <a:ext cx="2377500" cy="6402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1438" name="Google Shape;1438;p13"/>
          <p:cNvSpPr txBox="1">
            <a:spLocks noGrp="1"/>
          </p:cNvSpPr>
          <p:nvPr>
            <p:ph type="title" idx="3"/>
          </p:nvPr>
        </p:nvSpPr>
        <p:spPr>
          <a:xfrm>
            <a:off x="5616000" y="1513675"/>
            <a:ext cx="2377500" cy="6402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1439" name="Google Shape;1439;p13"/>
          <p:cNvSpPr txBox="1">
            <a:spLocks noGrp="1"/>
          </p:cNvSpPr>
          <p:nvPr>
            <p:ph type="subTitle" idx="1"/>
          </p:nvPr>
        </p:nvSpPr>
        <p:spPr>
          <a:xfrm>
            <a:off x="1872263" y="2153875"/>
            <a:ext cx="23775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40" name="Google Shape;1440;p13"/>
          <p:cNvSpPr txBox="1">
            <a:spLocks noGrp="1"/>
          </p:cNvSpPr>
          <p:nvPr>
            <p:ph type="subTitle" idx="4"/>
          </p:nvPr>
        </p:nvSpPr>
        <p:spPr>
          <a:xfrm>
            <a:off x="5615988" y="2153875"/>
            <a:ext cx="23775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41" name="Google Shape;1441;p13"/>
          <p:cNvSpPr txBox="1">
            <a:spLocks noGrp="1"/>
          </p:cNvSpPr>
          <p:nvPr>
            <p:ph type="title" idx="5"/>
          </p:nvPr>
        </p:nvSpPr>
        <p:spPr>
          <a:xfrm>
            <a:off x="1872275" y="3038175"/>
            <a:ext cx="2377500" cy="6402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1442" name="Google Shape;1442;p13"/>
          <p:cNvSpPr txBox="1">
            <a:spLocks noGrp="1"/>
          </p:cNvSpPr>
          <p:nvPr>
            <p:ph type="title" idx="6"/>
          </p:nvPr>
        </p:nvSpPr>
        <p:spPr>
          <a:xfrm>
            <a:off x="5616000" y="3038175"/>
            <a:ext cx="2377500" cy="6402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1443" name="Google Shape;1443;p13"/>
          <p:cNvSpPr txBox="1">
            <a:spLocks noGrp="1"/>
          </p:cNvSpPr>
          <p:nvPr>
            <p:ph type="subTitle" idx="7"/>
          </p:nvPr>
        </p:nvSpPr>
        <p:spPr>
          <a:xfrm>
            <a:off x="1872289" y="3678375"/>
            <a:ext cx="23775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44" name="Google Shape;1444;p13"/>
          <p:cNvSpPr txBox="1">
            <a:spLocks noGrp="1"/>
          </p:cNvSpPr>
          <p:nvPr>
            <p:ph type="subTitle" idx="8"/>
          </p:nvPr>
        </p:nvSpPr>
        <p:spPr>
          <a:xfrm>
            <a:off x="5615992" y="3678375"/>
            <a:ext cx="23775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45" name="Google Shape;1445;p13"/>
          <p:cNvSpPr txBox="1">
            <a:spLocks noGrp="1"/>
          </p:cNvSpPr>
          <p:nvPr>
            <p:ph type="title" idx="9" hasCustomPrompt="1"/>
          </p:nvPr>
        </p:nvSpPr>
        <p:spPr>
          <a:xfrm>
            <a:off x="943977" y="1513668"/>
            <a:ext cx="775800" cy="7758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000"/>
              <a:buNone/>
              <a:defRPr sz="3000">
                <a:solidFill>
                  <a:schemeClr val="dk2"/>
                </a:solidFill>
              </a:defRPr>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1446" name="Google Shape;1446;p13"/>
          <p:cNvSpPr txBox="1">
            <a:spLocks noGrp="1"/>
          </p:cNvSpPr>
          <p:nvPr>
            <p:ph type="title" idx="13" hasCustomPrompt="1"/>
          </p:nvPr>
        </p:nvSpPr>
        <p:spPr>
          <a:xfrm>
            <a:off x="943977" y="3040568"/>
            <a:ext cx="775800" cy="7758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000"/>
              <a:buNone/>
              <a:defRPr sz="3000">
                <a:solidFill>
                  <a:schemeClr val="dk2"/>
                </a:solidFill>
              </a:defRPr>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1447" name="Google Shape;1447;p13"/>
          <p:cNvSpPr txBox="1">
            <a:spLocks noGrp="1"/>
          </p:cNvSpPr>
          <p:nvPr>
            <p:ph type="title" idx="14" hasCustomPrompt="1"/>
          </p:nvPr>
        </p:nvSpPr>
        <p:spPr>
          <a:xfrm>
            <a:off x="4687827" y="1513668"/>
            <a:ext cx="775800" cy="7758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000"/>
              <a:buNone/>
              <a:defRPr sz="3000">
                <a:solidFill>
                  <a:schemeClr val="dk2"/>
                </a:solidFill>
              </a:defRPr>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1448" name="Google Shape;1448;p13"/>
          <p:cNvSpPr txBox="1">
            <a:spLocks noGrp="1"/>
          </p:cNvSpPr>
          <p:nvPr>
            <p:ph type="title" idx="15" hasCustomPrompt="1"/>
          </p:nvPr>
        </p:nvSpPr>
        <p:spPr>
          <a:xfrm>
            <a:off x="4687827" y="3040568"/>
            <a:ext cx="775800" cy="7758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000"/>
              <a:buNone/>
              <a:defRPr sz="3000">
                <a:solidFill>
                  <a:schemeClr val="dk2"/>
                </a:solidFill>
              </a:defRPr>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cxnSp>
        <p:nvCxnSpPr>
          <p:cNvPr id="1449" name="Google Shape;1449;p13"/>
          <p:cNvCxnSpPr/>
          <p:nvPr/>
        </p:nvCxnSpPr>
        <p:spPr>
          <a:xfrm rot="10800000">
            <a:off x="444125" y="391725"/>
            <a:ext cx="0" cy="1153500"/>
          </a:xfrm>
          <a:prstGeom prst="straightConnector1">
            <a:avLst/>
          </a:prstGeom>
          <a:noFill/>
          <a:ln w="9525" cap="flat" cmpd="sng">
            <a:solidFill>
              <a:schemeClr val="dk2"/>
            </a:solidFill>
            <a:prstDash val="solid"/>
            <a:round/>
            <a:headEnd type="none" w="med" len="med"/>
            <a:tailEnd type="none" w="med" len="med"/>
          </a:ln>
        </p:spPr>
      </p:cxnSp>
      <p:cxnSp>
        <p:nvCxnSpPr>
          <p:cNvPr id="1450" name="Google Shape;1450;p13"/>
          <p:cNvCxnSpPr/>
          <p:nvPr/>
        </p:nvCxnSpPr>
        <p:spPr>
          <a:xfrm rot="10800000">
            <a:off x="8699875" y="2307688"/>
            <a:ext cx="0" cy="1980300"/>
          </a:xfrm>
          <a:prstGeom prst="straightConnector1">
            <a:avLst/>
          </a:prstGeom>
          <a:noFill/>
          <a:ln w="9525" cap="flat" cmpd="sng">
            <a:solidFill>
              <a:schemeClr val="dk2"/>
            </a:solidFill>
            <a:prstDash val="solid"/>
            <a:round/>
            <a:headEnd type="none" w="med" len="med"/>
            <a:tailEnd type="none" w="med" len="med"/>
          </a:ln>
        </p:spPr>
      </p:cxnSp>
      <p:grpSp>
        <p:nvGrpSpPr>
          <p:cNvPr id="1451" name="Google Shape;1451;p13"/>
          <p:cNvGrpSpPr/>
          <p:nvPr/>
        </p:nvGrpSpPr>
        <p:grpSpPr>
          <a:xfrm>
            <a:off x="-253808" y="4310194"/>
            <a:ext cx="878914" cy="511681"/>
            <a:chOff x="4436950" y="1405000"/>
            <a:chExt cx="682175" cy="397175"/>
          </a:xfrm>
        </p:grpSpPr>
        <p:sp>
          <p:nvSpPr>
            <p:cNvPr id="1452" name="Google Shape;1452;p13"/>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8">
    <p:bg>
      <p:bgPr>
        <a:gradFill>
          <a:gsLst>
            <a:gs pos="0">
              <a:schemeClr val="accent1"/>
            </a:gs>
            <a:gs pos="100000">
              <a:schemeClr val="lt1"/>
            </a:gs>
          </a:gsLst>
          <a:path path="circle">
            <a:fillToRect l="50000" t="50000" r="50000" b="50000"/>
          </a:path>
          <a:tileRect/>
        </a:gradFill>
        <a:effectLst/>
      </p:bgPr>
    </p:bg>
    <p:spTree>
      <p:nvGrpSpPr>
        <p:cNvPr id="1" name="Shape 1456"/>
        <p:cNvGrpSpPr/>
        <p:nvPr/>
      </p:nvGrpSpPr>
      <p:grpSpPr>
        <a:xfrm>
          <a:off x="0" y="0"/>
          <a:ext cx="0" cy="0"/>
          <a:chOff x="0" y="0"/>
          <a:chExt cx="0" cy="0"/>
        </a:xfrm>
      </p:grpSpPr>
      <p:grpSp>
        <p:nvGrpSpPr>
          <p:cNvPr id="1457" name="Google Shape;1457;p14"/>
          <p:cNvGrpSpPr/>
          <p:nvPr/>
        </p:nvGrpSpPr>
        <p:grpSpPr>
          <a:xfrm>
            <a:off x="2" y="46"/>
            <a:ext cx="9143710" cy="5143425"/>
            <a:chOff x="2" y="-41"/>
            <a:chExt cx="9143710" cy="5143425"/>
          </a:xfrm>
        </p:grpSpPr>
        <p:sp>
          <p:nvSpPr>
            <p:cNvPr id="1458" name="Google Shape;1458;p14"/>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59" name="Google Shape;1459;p14"/>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0" name="Google Shape;1460;p14"/>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1" name="Google Shape;1461;p14"/>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2" name="Google Shape;1462;p14"/>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3" name="Google Shape;1463;p14"/>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4" name="Google Shape;1464;p14"/>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5" name="Google Shape;1465;p14"/>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6" name="Google Shape;1466;p14"/>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7" name="Google Shape;1467;p14"/>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8" name="Google Shape;1468;p14"/>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9" name="Google Shape;1469;p14"/>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0" name="Google Shape;1470;p14"/>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1" name="Google Shape;1471;p14"/>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2" name="Google Shape;1472;p14"/>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3" name="Google Shape;1473;p14"/>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4" name="Google Shape;1474;p14"/>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5" name="Google Shape;1475;p14"/>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6" name="Google Shape;1476;p14"/>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7" name="Google Shape;1477;p14"/>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8" name="Google Shape;1478;p14"/>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79" name="Google Shape;1479;p14"/>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0" name="Google Shape;1480;p14"/>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1" name="Google Shape;1481;p14"/>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2" name="Google Shape;1482;p14"/>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3" name="Google Shape;1483;p14"/>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4" name="Google Shape;1484;p14"/>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5" name="Google Shape;1485;p14"/>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6" name="Google Shape;1486;p14"/>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7" name="Google Shape;1487;p14"/>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8" name="Google Shape;1488;p14"/>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89" name="Google Shape;1489;p14"/>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0" name="Google Shape;1490;p14"/>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1" name="Google Shape;1491;p14"/>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2" name="Google Shape;1492;p14"/>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3" name="Google Shape;1493;p14"/>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4" name="Google Shape;1494;p14"/>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5" name="Google Shape;1495;p14"/>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6" name="Google Shape;1496;p14"/>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7" name="Google Shape;1497;p14"/>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8" name="Google Shape;1498;p14"/>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99" name="Google Shape;1499;p14"/>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0" name="Google Shape;1500;p14"/>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1" name="Google Shape;1501;p14"/>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2" name="Google Shape;1502;p14"/>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3" name="Google Shape;1503;p14"/>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4" name="Google Shape;1504;p14"/>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5" name="Google Shape;1505;p14"/>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6" name="Google Shape;1506;p14"/>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7" name="Google Shape;1507;p14"/>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8" name="Google Shape;1508;p14"/>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9" name="Google Shape;1509;p14"/>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0" name="Google Shape;1510;p14"/>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1" name="Google Shape;1511;p14"/>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2" name="Google Shape;1512;p14"/>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3" name="Google Shape;1513;p14"/>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4" name="Google Shape;1514;p14"/>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5" name="Google Shape;1515;p14"/>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6" name="Google Shape;1516;p14"/>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7" name="Google Shape;1517;p14"/>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8" name="Google Shape;1518;p14"/>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9" name="Google Shape;1519;p14"/>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0" name="Google Shape;1520;p14"/>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1" name="Google Shape;1521;p14"/>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2" name="Google Shape;1522;p14"/>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3" name="Google Shape;1523;p14"/>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4" name="Google Shape;1524;p14"/>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5" name="Google Shape;1525;p14"/>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6" name="Google Shape;1526;p14"/>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7" name="Google Shape;1527;p14"/>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8" name="Google Shape;1528;p14"/>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9" name="Google Shape;1529;p14"/>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0" name="Google Shape;1530;p14"/>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1" name="Google Shape;1531;p14"/>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2" name="Google Shape;1532;p14"/>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3" name="Google Shape;1533;p14"/>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4" name="Google Shape;1534;p14"/>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5" name="Google Shape;1535;p14"/>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6" name="Google Shape;1536;p14"/>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7" name="Google Shape;1537;p14"/>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8" name="Google Shape;1538;p14"/>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9" name="Google Shape;1539;p14"/>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0" name="Google Shape;1540;p14"/>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1" name="Google Shape;1541;p14"/>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2" name="Google Shape;1542;p14"/>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3" name="Google Shape;1543;p14"/>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4" name="Google Shape;1544;p14"/>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5" name="Google Shape;1545;p14"/>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6" name="Google Shape;1546;p14"/>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7" name="Google Shape;1547;p14"/>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8" name="Google Shape;1548;p14"/>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9" name="Google Shape;1549;p14"/>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0" name="Google Shape;1550;p14"/>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1" name="Google Shape;1551;p14"/>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2" name="Google Shape;1552;p14"/>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3" name="Google Shape;1553;p14"/>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4" name="Google Shape;1554;p14"/>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5" name="Google Shape;1555;p14"/>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6" name="Google Shape;1556;p14"/>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7" name="Google Shape;1557;p14"/>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8" name="Google Shape;1558;p14"/>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9" name="Google Shape;1559;p14"/>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0" name="Google Shape;1560;p14"/>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1" name="Google Shape;1561;p14"/>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2" name="Google Shape;1562;p14"/>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3" name="Google Shape;1563;p14"/>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4" name="Google Shape;1564;p14"/>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5" name="Google Shape;1565;p14"/>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6" name="Google Shape;1566;p14"/>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7" name="Google Shape;1567;p14"/>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8" name="Google Shape;1568;p14"/>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9" name="Google Shape;1569;p14"/>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0" name="Google Shape;1570;p14"/>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1" name="Google Shape;1571;p14"/>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2" name="Google Shape;1572;p14"/>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3" name="Google Shape;1573;p14"/>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4" name="Google Shape;1574;p14"/>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5" name="Google Shape;1575;p14"/>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6" name="Google Shape;1576;p14"/>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7" name="Google Shape;1577;p14"/>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8" name="Google Shape;1578;p14"/>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9" name="Google Shape;1579;p14"/>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0" name="Google Shape;1580;p14"/>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1" name="Google Shape;1581;p14"/>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2" name="Google Shape;1582;p14"/>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3" name="Google Shape;1583;p14"/>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4" name="Google Shape;1584;p14"/>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5" name="Google Shape;1585;p14"/>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6" name="Google Shape;1586;p14"/>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7" name="Google Shape;1587;p14"/>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8" name="Google Shape;1588;p14"/>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9" name="Google Shape;1589;p14"/>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90" name="Google Shape;1590;p14"/>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91" name="Google Shape;1591;p14"/>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92" name="Google Shape;1592;p14"/>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593" name="Google Shape;1593;p14"/>
          <p:cNvSpPr txBox="1">
            <a:spLocks noGrp="1"/>
          </p:cNvSpPr>
          <p:nvPr>
            <p:ph type="title"/>
          </p:nvPr>
        </p:nvSpPr>
        <p:spPr>
          <a:xfrm>
            <a:off x="1280100" y="3584475"/>
            <a:ext cx="6583800" cy="4041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94" name="Google Shape;1594;p14"/>
          <p:cNvSpPr txBox="1">
            <a:spLocks noGrp="1"/>
          </p:cNvSpPr>
          <p:nvPr>
            <p:ph type="subTitle" idx="1"/>
          </p:nvPr>
        </p:nvSpPr>
        <p:spPr>
          <a:xfrm>
            <a:off x="1280100" y="1103250"/>
            <a:ext cx="6583800" cy="2206200"/>
          </a:xfrm>
          <a:prstGeom prst="rect">
            <a:avLst/>
          </a:prstGeom>
          <a:gradFill>
            <a:gsLst>
              <a:gs pos="0">
                <a:srgbClr val="D4BE9B"/>
              </a:gs>
              <a:gs pos="100000">
                <a:srgbClr val="9D7F4F"/>
              </a:gs>
            </a:gsLst>
            <a:lin ang="10800025" scaled="0"/>
          </a:gradFill>
        </p:spPr>
        <p:txBody>
          <a:bodyPr spcFirstLastPara="1" wrap="square" lIns="91425" tIns="91425" rIns="91425" bIns="91425" anchor="ctr" anchorCtr="0">
            <a:noAutofit/>
          </a:bodyPr>
          <a:lstStyle>
            <a:lvl1pPr lvl="0">
              <a:spcBef>
                <a:spcPts val="0"/>
              </a:spcBef>
              <a:spcAft>
                <a:spcPts val="0"/>
              </a:spcAft>
              <a:buSzPts val="1400"/>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595" name="Google Shape;1595;p14"/>
          <p:cNvCxnSpPr/>
          <p:nvPr/>
        </p:nvCxnSpPr>
        <p:spPr>
          <a:xfrm rot="10800000">
            <a:off x="444125" y="391725"/>
            <a:ext cx="0" cy="1153500"/>
          </a:xfrm>
          <a:prstGeom prst="straightConnector1">
            <a:avLst/>
          </a:prstGeom>
          <a:noFill/>
          <a:ln w="9525" cap="flat" cmpd="sng">
            <a:solidFill>
              <a:schemeClr val="lt1"/>
            </a:solidFill>
            <a:prstDash val="solid"/>
            <a:round/>
            <a:headEnd type="none" w="med" len="med"/>
            <a:tailEnd type="none" w="med" len="med"/>
          </a:ln>
        </p:spPr>
      </p:cxnSp>
      <p:cxnSp>
        <p:nvCxnSpPr>
          <p:cNvPr id="1596" name="Google Shape;1596;p14"/>
          <p:cNvCxnSpPr/>
          <p:nvPr/>
        </p:nvCxnSpPr>
        <p:spPr>
          <a:xfrm rot="10800000">
            <a:off x="8699875" y="2307688"/>
            <a:ext cx="0" cy="1980300"/>
          </a:xfrm>
          <a:prstGeom prst="straightConnector1">
            <a:avLst/>
          </a:prstGeom>
          <a:noFill/>
          <a:ln w="9525" cap="flat" cmpd="sng">
            <a:solidFill>
              <a:schemeClr val="lt1"/>
            </a:solidFill>
            <a:prstDash val="solid"/>
            <a:round/>
            <a:headEnd type="none" w="med" len="med"/>
            <a:tailEnd type="none" w="med" len="med"/>
          </a:ln>
        </p:spPr>
      </p:cxnSp>
      <p:sp>
        <p:nvSpPr>
          <p:cNvPr id="1597" name="Google Shape;1597;p14"/>
          <p:cNvSpPr/>
          <p:nvPr/>
        </p:nvSpPr>
        <p:spPr>
          <a:xfrm>
            <a:off x="444125" y="4225550"/>
            <a:ext cx="526097" cy="526131"/>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lt1"/>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4"/>
          <p:cNvSpPr/>
          <p:nvPr/>
        </p:nvSpPr>
        <p:spPr>
          <a:xfrm>
            <a:off x="821964" y="4225550"/>
            <a:ext cx="526098" cy="526131"/>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lt1"/>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14"/>
          <p:cNvGrpSpPr/>
          <p:nvPr/>
        </p:nvGrpSpPr>
        <p:grpSpPr>
          <a:xfrm>
            <a:off x="444125" y="391825"/>
            <a:ext cx="8255750" cy="4212175"/>
            <a:chOff x="449775" y="420975"/>
            <a:chExt cx="8255750" cy="4212175"/>
          </a:xfrm>
        </p:grpSpPr>
        <p:cxnSp>
          <p:nvCxnSpPr>
            <p:cNvPr id="1600" name="Google Shape;1600;p14"/>
            <p:cNvCxnSpPr/>
            <p:nvPr/>
          </p:nvCxnSpPr>
          <p:spPr>
            <a:xfrm rot="10800000">
              <a:off x="449775" y="2652850"/>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1601" name="Google Shape;1601;p14"/>
            <p:cNvCxnSpPr/>
            <p:nvPr/>
          </p:nvCxnSpPr>
          <p:spPr>
            <a:xfrm rot="10800000">
              <a:off x="8705525" y="420975"/>
              <a:ext cx="0" cy="1980300"/>
            </a:xfrm>
            <a:prstGeom prst="straightConnector1">
              <a:avLst/>
            </a:prstGeom>
            <a:noFill/>
            <a:ln w="9525" cap="flat" cmpd="sng">
              <a:solidFill>
                <a:schemeClr val="dk2"/>
              </a:solidFill>
              <a:prstDash val="solid"/>
              <a:round/>
              <a:headEnd type="none" w="med" len="med"/>
              <a:tailEnd type="none" w="med" len="med"/>
            </a:ln>
          </p:spPr>
        </p:cxnSp>
      </p:grpSp>
      <p:grpSp>
        <p:nvGrpSpPr>
          <p:cNvPr id="1602" name="Google Shape;1602;p14"/>
          <p:cNvGrpSpPr/>
          <p:nvPr/>
        </p:nvGrpSpPr>
        <p:grpSpPr>
          <a:xfrm>
            <a:off x="-165683" y="591582"/>
            <a:ext cx="878914" cy="511681"/>
            <a:chOff x="4436950" y="1405000"/>
            <a:chExt cx="682175" cy="397175"/>
          </a:xfrm>
        </p:grpSpPr>
        <p:sp>
          <p:nvSpPr>
            <p:cNvPr id="1603" name="Google Shape;1603;p14"/>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4"/>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4"/>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4"/>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CUSTOM_4">
    <p:bg>
      <p:bgPr>
        <a:gradFill>
          <a:gsLst>
            <a:gs pos="0">
              <a:schemeClr val="accent1"/>
            </a:gs>
            <a:gs pos="100000">
              <a:schemeClr val="lt1"/>
            </a:gs>
          </a:gsLst>
          <a:path path="circle">
            <a:fillToRect l="50000" t="50000" r="50000" b="50000"/>
          </a:path>
          <a:tileRect/>
        </a:gradFill>
        <a:effectLst/>
      </p:bgPr>
    </p:bg>
    <p:spTree>
      <p:nvGrpSpPr>
        <p:cNvPr id="1" name="Shape 1607"/>
        <p:cNvGrpSpPr/>
        <p:nvPr/>
      </p:nvGrpSpPr>
      <p:grpSpPr>
        <a:xfrm>
          <a:off x="0" y="0"/>
          <a:ext cx="0" cy="0"/>
          <a:chOff x="0" y="0"/>
          <a:chExt cx="0" cy="0"/>
        </a:xfrm>
      </p:grpSpPr>
      <p:grpSp>
        <p:nvGrpSpPr>
          <p:cNvPr id="1608" name="Google Shape;1608;p15"/>
          <p:cNvGrpSpPr/>
          <p:nvPr/>
        </p:nvGrpSpPr>
        <p:grpSpPr>
          <a:xfrm>
            <a:off x="2" y="46"/>
            <a:ext cx="9143710" cy="5143425"/>
            <a:chOff x="2" y="-41"/>
            <a:chExt cx="9143710" cy="5143425"/>
          </a:xfrm>
        </p:grpSpPr>
        <p:sp>
          <p:nvSpPr>
            <p:cNvPr id="1609" name="Google Shape;1609;p15"/>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0" name="Google Shape;1610;p15"/>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1" name="Google Shape;1611;p15"/>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2" name="Google Shape;1612;p15"/>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3" name="Google Shape;1613;p15"/>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4" name="Google Shape;1614;p15"/>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5" name="Google Shape;1615;p15"/>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6" name="Google Shape;1616;p15"/>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7" name="Google Shape;1617;p15"/>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8" name="Google Shape;1618;p15"/>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9" name="Google Shape;1619;p15"/>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0" name="Google Shape;1620;p15"/>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1" name="Google Shape;1621;p15"/>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2" name="Google Shape;1622;p15"/>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3" name="Google Shape;1623;p15"/>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4" name="Google Shape;1624;p15"/>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5" name="Google Shape;1625;p15"/>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6" name="Google Shape;1626;p15"/>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7" name="Google Shape;1627;p15"/>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8" name="Google Shape;1628;p15"/>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9" name="Google Shape;1629;p15"/>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0" name="Google Shape;1630;p15"/>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1" name="Google Shape;1631;p15"/>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2" name="Google Shape;1632;p15"/>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3" name="Google Shape;1633;p15"/>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4" name="Google Shape;1634;p15"/>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5" name="Google Shape;1635;p15"/>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6" name="Google Shape;1636;p15"/>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7" name="Google Shape;1637;p15"/>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8" name="Google Shape;1638;p15"/>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9" name="Google Shape;1639;p15"/>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0" name="Google Shape;1640;p15"/>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1" name="Google Shape;1641;p15"/>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2" name="Google Shape;1642;p15"/>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3" name="Google Shape;1643;p15"/>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4" name="Google Shape;1644;p15"/>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5" name="Google Shape;1645;p15"/>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6" name="Google Shape;1646;p15"/>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7" name="Google Shape;1647;p15"/>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8" name="Google Shape;1648;p15"/>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9" name="Google Shape;1649;p15"/>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0" name="Google Shape;1650;p15"/>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1" name="Google Shape;1651;p15"/>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2" name="Google Shape;1652;p15"/>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3" name="Google Shape;1653;p15"/>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4" name="Google Shape;1654;p15"/>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5" name="Google Shape;1655;p15"/>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6" name="Google Shape;1656;p15"/>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7" name="Google Shape;1657;p15"/>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8" name="Google Shape;1658;p15"/>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9" name="Google Shape;1659;p15"/>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0" name="Google Shape;1660;p15"/>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1" name="Google Shape;1661;p15"/>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2" name="Google Shape;1662;p15"/>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3" name="Google Shape;1663;p15"/>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4" name="Google Shape;1664;p15"/>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5" name="Google Shape;1665;p15"/>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6" name="Google Shape;1666;p15"/>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7" name="Google Shape;1667;p15"/>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8" name="Google Shape;1668;p15"/>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9" name="Google Shape;1669;p15"/>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0" name="Google Shape;1670;p15"/>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1" name="Google Shape;1671;p15"/>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2" name="Google Shape;1672;p15"/>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3" name="Google Shape;1673;p15"/>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4" name="Google Shape;1674;p15"/>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5" name="Google Shape;1675;p15"/>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6" name="Google Shape;1676;p15"/>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7" name="Google Shape;1677;p15"/>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8" name="Google Shape;1678;p15"/>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9" name="Google Shape;1679;p15"/>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0" name="Google Shape;1680;p15"/>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1" name="Google Shape;1681;p15"/>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2" name="Google Shape;1682;p15"/>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3" name="Google Shape;1683;p15"/>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4" name="Google Shape;1684;p15"/>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5" name="Google Shape;1685;p15"/>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6" name="Google Shape;1686;p15"/>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7" name="Google Shape;1687;p15"/>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8" name="Google Shape;1688;p15"/>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9" name="Google Shape;1689;p15"/>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0" name="Google Shape;1690;p15"/>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1" name="Google Shape;1691;p15"/>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2" name="Google Shape;1692;p15"/>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3" name="Google Shape;1693;p15"/>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4" name="Google Shape;1694;p15"/>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5" name="Google Shape;1695;p15"/>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6" name="Google Shape;1696;p15"/>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7" name="Google Shape;1697;p15"/>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8" name="Google Shape;1698;p15"/>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9" name="Google Shape;1699;p15"/>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0" name="Google Shape;1700;p15"/>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1" name="Google Shape;1701;p15"/>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2" name="Google Shape;1702;p15"/>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3" name="Google Shape;1703;p15"/>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4" name="Google Shape;1704;p15"/>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5" name="Google Shape;1705;p15"/>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6" name="Google Shape;1706;p15"/>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7" name="Google Shape;1707;p15"/>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8" name="Google Shape;1708;p15"/>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9" name="Google Shape;1709;p15"/>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0" name="Google Shape;1710;p15"/>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1" name="Google Shape;1711;p15"/>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2" name="Google Shape;1712;p15"/>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3" name="Google Shape;1713;p15"/>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4" name="Google Shape;1714;p15"/>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5" name="Google Shape;1715;p15"/>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6" name="Google Shape;1716;p15"/>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7" name="Google Shape;1717;p15"/>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8" name="Google Shape;1718;p15"/>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9" name="Google Shape;1719;p15"/>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0" name="Google Shape;1720;p15"/>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1" name="Google Shape;1721;p15"/>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2" name="Google Shape;1722;p15"/>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3" name="Google Shape;1723;p15"/>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4" name="Google Shape;1724;p15"/>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5" name="Google Shape;1725;p15"/>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6" name="Google Shape;1726;p15"/>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7" name="Google Shape;1727;p15"/>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8" name="Google Shape;1728;p15"/>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9" name="Google Shape;1729;p15"/>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0" name="Google Shape;1730;p15"/>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1" name="Google Shape;1731;p15"/>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2" name="Google Shape;1732;p15"/>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3" name="Google Shape;1733;p15"/>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4" name="Google Shape;1734;p15"/>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5" name="Google Shape;1735;p15"/>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6" name="Google Shape;1736;p15"/>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7" name="Google Shape;1737;p15"/>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8" name="Google Shape;1738;p15"/>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9" name="Google Shape;1739;p15"/>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0" name="Google Shape;1740;p15"/>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1" name="Google Shape;1741;p15"/>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2" name="Google Shape;1742;p15"/>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3" name="Google Shape;1743;p15"/>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744" name="Google Shape;1744;p15"/>
          <p:cNvSpPr txBox="1">
            <a:spLocks noGrp="1"/>
          </p:cNvSpPr>
          <p:nvPr>
            <p:ph type="title" hasCustomPrompt="1"/>
          </p:nvPr>
        </p:nvSpPr>
        <p:spPr>
          <a:xfrm>
            <a:off x="713213" y="865124"/>
            <a:ext cx="3657600" cy="82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5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745" name="Google Shape;1745;p15"/>
          <p:cNvSpPr txBox="1">
            <a:spLocks noGrp="1"/>
          </p:cNvSpPr>
          <p:nvPr>
            <p:ph type="subTitle" idx="1"/>
          </p:nvPr>
        </p:nvSpPr>
        <p:spPr>
          <a:xfrm>
            <a:off x="713213" y="1846428"/>
            <a:ext cx="3657600" cy="423300"/>
          </a:xfrm>
          <a:prstGeom prst="rect">
            <a:avLst/>
          </a:prstGeom>
          <a:gradFill>
            <a:gsLst>
              <a:gs pos="0">
                <a:srgbClr val="D4BE9B"/>
              </a:gs>
              <a:gs pos="100000">
                <a:srgbClr val="9D7F4F"/>
              </a:gs>
            </a:gsLst>
            <a:lin ang="10801400" scaled="0"/>
          </a:gradFill>
        </p:spPr>
        <p:txBody>
          <a:bodyPr spcFirstLastPara="1" wrap="square" lIns="91425" tIns="91425" rIns="91425" bIns="91425" anchor="b" anchorCtr="0">
            <a:noAutofit/>
          </a:bodyPr>
          <a:lstStyle>
            <a:lvl1pPr lvl="0" algn="ctr">
              <a:spcBef>
                <a:spcPts val="0"/>
              </a:spcBef>
              <a:spcAft>
                <a:spcPts val="0"/>
              </a:spcAft>
              <a:buSzPts val="1400"/>
              <a:buNone/>
              <a:defRPr sz="16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46" name="Google Shape;1746;p15"/>
          <p:cNvSpPr txBox="1">
            <a:spLocks noGrp="1"/>
          </p:cNvSpPr>
          <p:nvPr>
            <p:ph type="title" idx="2" hasCustomPrompt="1"/>
          </p:nvPr>
        </p:nvSpPr>
        <p:spPr>
          <a:xfrm>
            <a:off x="4773163" y="865124"/>
            <a:ext cx="3657600" cy="82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5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747" name="Google Shape;1747;p15"/>
          <p:cNvSpPr txBox="1">
            <a:spLocks noGrp="1"/>
          </p:cNvSpPr>
          <p:nvPr>
            <p:ph type="subTitle" idx="3"/>
          </p:nvPr>
        </p:nvSpPr>
        <p:spPr>
          <a:xfrm>
            <a:off x="4773163" y="1846428"/>
            <a:ext cx="3657600" cy="423300"/>
          </a:xfrm>
          <a:prstGeom prst="rect">
            <a:avLst/>
          </a:prstGeom>
          <a:gradFill>
            <a:gsLst>
              <a:gs pos="0">
                <a:srgbClr val="D4BE9B"/>
              </a:gs>
              <a:gs pos="100000">
                <a:srgbClr val="9D7F4F"/>
              </a:gs>
            </a:gsLst>
            <a:lin ang="10801400" scaled="0"/>
          </a:gradFill>
        </p:spPr>
        <p:txBody>
          <a:bodyPr spcFirstLastPara="1" wrap="square" lIns="91425" tIns="91425" rIns="91425" bIns="91425" anchor="b" anchorCtr="0">
            <a:noAutofit/>
          </a:bodyPr>
          <a:lstStyle>
            <a:lvl1pPr lvl="0" algn="ctr">
              <a:spcBef>
                <a:spcPts val="0"/>
              </a:spcBef>
              <a:spcAft>
                <a:spcPts val="0"/>
              </a:spcAft>
              <a:buSzPts val="1400"/>
              <a:buNone/>
              <a:defRPr sz="16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48" name="Google Shape;1748;p15"/>
          <p:cNvSpPr txBox="1">
            <a:spLocks noGrp="1"/>
          </p:cNvSpPr>
          <p:nvPr>
            <p:ph type="title" idx="4" hasCustomPrompt="1"/>
          </p:nvPr>
        </p:nvSpPr>
        <p:spPr>
          <a:xfrm>
            <a:off x="4773163" y="2876799"/>
            <a:ext cx="3657600" cy="82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5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749" name="Google Shape;1749;p15"/>
          <p:cNvSpPr txBox="1">
            <a:spLocks noGrp="1"/>
          </p:cNvSpPr>
          <p:nvPr>
            <p:ph type="subTitle" idx="5"/>
          </p:nvPr>
        </p:nvSpPr>
        <p:spPr>
          <a:xfrm>
            <a:off x="4773163" y="3855078"/>
            <a:ext cx="3657600" cy="423300"/>
          </a:xfrm>
          <a:prstGeom prst="rect">
            <a:avLst/>
          </a:prstGeom>
          <a:gradFill>
            <a:gsLst>
              <a:gs pos="0">
                <a:srgbClr val="D4BE9B"/>
              </a:gs>
              <a:gs pos="100000">
                <a:srgbClr val="9D7F4F"/>
              </a:gs>
            </a:gsLst>
            <a:lin ang="10801400" scaled="0"/>
          </a:gradFill>
        </p:spPr>
        <p:txBody>
          <a:bodyPr spcFirstLastPara="1" wrap="square" lIns="91425" tIns="91425" rIns="91425" bIns="91425" anchor="b" anchorCtr="0">
            <a:noAutofit/>
          </a:bodyPr>
          <a:lstStyle>
            <a:lvl1pPr lvl="0" algn="ctr">
              <a:spcBef>
                <a:spcPts val="0"/>
              </a:spcBef>
              <a:spcAft>
                <a:spcPts val="0"/>
              </a:spcAft>
              <a:buSzPts val="1400"/>
              <a:buNone/>
              <a:defRPr sz="16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0" name="Google Shape;1750;p15"/>
          <p:cNvSpPr txBox="1">
            <a:spLocks noGrp="1"/>
          </p:cNvSpPr>
          <p:nvPr>
            <p:ph type="title" idx="6" hasCustomPrompt="1"/>
          </p:nvPr>
        </p:nvSpPr>
        <p:spPr>
          <a:xfrm>
            <a:off x="713213" y="2876799"/>
            <a:ext cx="3657600" cy="82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5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751" name="Google Shape;1751;p15"/>
          <p:cNvSpPr txBox="1">
            <a:spLocks noGrp="1"/>
          </p:cNvSpPr>
          <p:nvPr>
            <p:ph type="subTitle" idx="7"/>
          </p:nvPr>
        </p:nvSpPr>
        <p:spPr>
          <a:xfrm>
            <a:off x="713213" y="3855078"/>
            <a:ext cx="3657600" cy="423300"/>
          </a:xfrm>
          <a:prstGeom prst="rect">
            <a:avLst/>
          </a:prstGeom>
          <a:gradFill>
            <a:gsLst>
              <a:gs pos="0">
                <a:srgbClr val="D4BE9B"/>
              </a:gs>
              <a:gs pos="100000">
                <a:srgbClr val="9D7F4F"/>
              </a:gs>
            </a:gsLst>
            <a:lin ang="10801400" scaled="0"/>
          </a:gradFill>
        </p:spPr>
        <p:txBody>
          <a:bodyPr spcFirstLastPara="1" wrap="square" lIns="91425" tIns="91425" rIns="91425" bIns="91425" anchor="b" anchorCtr="0">
            <a:noAutofit/>
          </a:bodyPr>
          <a:lstStyle>
            <a:lvl1pPr lvl="0" algn="ctr">
              <a:spcBef>
                <a:spcPts val="0"/>
              </a:spcBef>
              <a:spcAft>
                <a:spcPts val="0"/>
              </a:spcAft>
              <a:buSzPts val="1400"/>
              <a:buNone/>
              <a:defRPr sz="16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1752" name="Google Shape;1752;p15"/>
          <p:cNvGrpSpPr/>
          <p:nvPr/>
        </p:nvGrpSpPr>
        <p:grpSpPr>
          <a:xfrm flipH="1">
            <a:off x="444125" y="478875"/>
            <a:ext cx="8255750" cy="4125125"/>
            <a:chOff x="444125" y="478875"/>
            <a:chExt cx="8255750" cy="4125125"/>
          </a:xfrm>
        </p:grpSpPr>
        <p:cxnSp>
          <p:nvCxnSpPr>
            <p:cNvPr id="1753" name="Google Shape;1753;p15"/>
            <p:cNvCxnSpPr/>
            <p:nvPr/>
          </p:nvCxnSpPr>
          <p:spPr>
            <a:xfrm rot="10800000">
              <a:off x="444125" y="478875"/>
              <a:ext cx="0" cy="3005700"/>
            </a:xfrm>
            <a:prstGeom prst="straightConnector1">
              <a:avLst/>
            </a:prstGeom>
            <a:noFill/>
            <a:ln w="9525" cap="flat" cmpd="sng">
              <a:solidFill>
                <a:schemeClr val="dk2"/>
              </a:solidFill>
              <a:prstDash val="solid"/>
              <a:round/>
              <a:headEnd type="none" w="med" len="med"/>
              <a:tailEnd type="none" w="med" len="med"/>
            </a:ln>
          </p:spPr>
        </p:cxnSp>
        <p:cxnSp>
          <p:nvCxnSpPr>
            <p:cNvPr id="1754" name="Google Shape;1754;p15"/>
            <p:cNvCxnSpPr/>
            <p:nvPr/>
          </p:nvCxnSpPr>
          <p:spPr>
            <a:xfrm rot="10800000">
              <a:off x="8699875" y="16832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chemeClr val="accent1"/>
            </a:gs>
            <a:gs pos="100000">
              <a:schemeClr val="lt1"/>
            </a:gs>
          </a:gsLst>
          <a:path path="circle">
            <a:fillToRect l="50000" t="50000" r="50000" b="50000"/>
          </a:path>
          <a:tileRect/>
        </a:gradFill>
        <a:effectLst/>
      </p:bgPr>
    </p:bg>
    <p:spTree>
      <p:nvGrpSpPr>
        <p:cNvPr id="1" name="Shape 1755"/>
        <p:cNvGrpSpPr/>
        <p:nvPr/>
      </p:nvGrpSpPr>
      <p:grpSpPr>
        <a:xfrm>
          <a:off x="0" y="0"/>
          <a:ext cx="0" cy="0"/>
          <a:chOff x="0" y="0"/>
          <a:chExt cx="0" cy="0"/>
        </a:xfrm>
      </p:grpSpPr>
      <p:grpSp>
        <p:nvGrpSpPr>
          <p:cNvPr id="1756" name="Google Shape;1756;p16"/>
          <p:cNvGrpSpPr/>
          <p:nvPr/>
        </p:nvGrpSpPr>
        <p:grpSpPr>
          <a:xfrm>
            <a:off x="2" y="46"/>
            <a:ext cx="9143710" cy="5143425"/>
            <a:chOff x="2" y="-41"/>
            <a:chExt cx="9143710" cy="5143425"/>
          </a:xfrm>
        </p:grpSpPr>
        <p:sp>
          <p:nvSpPr>
            <p:cNvPr id="1757" name="Google Shape;1757;p16"/>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58" name="Google Shape;1758;p16"/>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59" name="Google Shape;1759;p16"/>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0" name="Google Shape;1760;p16"/>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1" name="Google Shape;1761;p16"/>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2" name="Google Shape;1762;p16"/>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3" name="Google Shape;1763;p16"/>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4" name="Google Shape;1764;p16"/>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5" name="Google Shape;1765;p16"/>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6" name="Google Shape;1766;p16"/>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7" name="Google Shape;1767;p16"/>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8" name="Google Shape;1768;p16"/>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9" name="Google Shape;1769;p16"/>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0" name="Google Shape;1770;p16"/>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1" name="Google Shape;1771;p16"/>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2" name="Google Shape;1772;p16"/>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3" name="Google Shape;1773;p16"/>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4" name="Google Shape;1774;p16"/>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5" name="Google Shape;1775;p16"/>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6" name="Google Shape;1776;p16"/>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7" name="Google Shape;1777;p16"/>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8" name="Google Shape;1778;p16"/>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9" name="Google Shape;1779;p16"/>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0" name="Google Shape;1780;p16"/>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1" name="Google Shape;1781;p16"/>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2" name="Google Shape;1782;p16"/>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3" name="Google Shape;1783;p16"/>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4" name="Google Shape;1784;p16"/>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5" name="Google Shape;1785;p16"/>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6" name="Google Shape;1786;p16"/>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7" name="Google Shape;1787;p16"/>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8" name="Google Shape;1788;p16"/>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9" name="Google Shape;1789;p16"/>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0" name="Google Shape;1790;p16"/>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1" name="Google Shape;1791;p16"/>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2" name="Google Shape;1792;p16"/>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3" name="Google Shape;1793;p16"/>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4" name="Google Shape;1794;p16"/>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5" name="Google Shape;1795;p16"/>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6" name="Google Shape;1796;p16"/>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7" name="Google Shape;1797;p16"/>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8" name="Google Shape;1798;p16"/>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9" name="Google Shape;1799;p16"/>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0" name="Google Shape;1800;p16"/>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1" name="Google Shape;1801;p16"/>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2" name="Google Shape;1802;p16"/>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3" name="Google Shape;1803;p16"/>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4" name="Google Shape;1804;p16"/>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5" name="Google Shape;1805;p16"/>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6" name="Google Shape;1806;p16"/>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7" name="Google Shape;1807;p16"/>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8" name="Google Shape;1808;p16"/>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9" name="Google Shape;1809;p16"/>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0" name="Google Shape;1810;p16"/>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1" name="Google Shape;1811;p16"/>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2" name="Google Shape;1812;p16"/>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3" name="Google Shape;1813;p16"/>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4" name="Google Shape;1814;p16"/>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5" name="Google Shape;1815;p16"/>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6" name="Google Shape;1816;p16"/>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7" name="Google Shape;1817;p16"/>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8" name="Google Shape;1818;p16"/>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9" name="Google Shape;1819;p16"/>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0" name="Google Shape;1820;p16"/>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1" name="Google Shape;1821;p16"/>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2" name="Google Shape;1822;p16"/>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3" name="Google Shape;1823;p16"/>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4" name="Google Shape;1824;p16"/>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5" name="Google Shape;1825;p16"/>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6" name="Google Shape;1826;p16"/>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7" name="Google Shape;1827;p16"/>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8" name="Google Shape;1828;p16"/>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9" name="Google Shape;1829;p16"/>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0" name="Google Shape;1830;p16"/>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1" name="Google Shape;1831;p16"/>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2" name="Google Shape;1832;p16"/>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3" name="Google Shape;1833;p16"/>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4" name="Google Shape;1834;p16"/>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5" name="Google Shape;1835;p16"/>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6" name="Google Shape;1836;p16"/>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7" name="Google Shape;1837;p16"/>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8" name="Google Shape;1838;p16"/>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9" name="Google Shape;1839;p16"/>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0" name="Google Shape;1840;p16"/>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1" name="Google Shape;1841;p16"/>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2" name="Google Shape;1842;p16"/>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3" name="Google Shape;1843;p16"/>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4" name="Google Shape;1844;p16"/>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5" name="Google Shape;1845;p16"/>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6" name="Google Shape;1846;p16"/>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7" name="Google Shape;1847;p16"/>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8" name="Google Shape;1848;p16"/>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9" name="Google Shape;1849;p16"/>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0" name="Google Shape;1850;p16"/>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1" name="Google Shape;1851;p16"/>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2" name="Google Shape;1852;p16"/>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3" name="Google Shape;1853;p16"/>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4" name="Google Shape;1854;p16"/>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5" name="Google Shape;1855;p16"/>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6" name="Google Shape;1856;p16"/>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7" name="Google Shape;1857;p16"/>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8" name="Google Shape;1858;p16"/>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9" name="Google Shape;1859;p16"/>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0" name="Google Shape;1860;p16"/>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1" name="Google Shape;1861;p16"/>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2" name="Google Shape;1862;p16"/>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3" name="Google Shape;1863;p16"/>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4" name="Google Shape;1864;p16"/>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5" name="Google Shape;1865;p16"/>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6" name="Google Shape;1866;p16"/>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7" name="Google Shape;1867;p16"/>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8" name="Google Shape;1868;p16"/>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9" name="Google Shape;1869;p16"/>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0" name="Google Shape;1870;p16"/>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1" name="Google Shape;1871;p16"/>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2" name="Google Shape;1872;p16"/>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3" name="Google Shape;1873;p16"/>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4" name="Google Shape;1874;p16"/>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5" name="Google Shape;1875;p16"/>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6" name="Google Shape;1876;p16"/>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7" name="Google Shape;1877;p16"/>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8" name="Google Shape;1878;p16"/>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9" name="Google Shape;1879;p16"/>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0" name="Google Shape;1880;p16"/>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1" name="Google Shape;1881;p16"/>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2" name="Google Shape;1882;p16"/>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3" name="Google Shape;1883;p16"/>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4" name="Google Shape;1884;p16"/>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5" name="Google Shape;1885;p16"/>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6" name="Google Shape;1886;p16"/>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7" name="Google Shape;1887;p16"/>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8" name="Google Shape;1888;p16"/>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9" name="Google Shape;1889;p16"/>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90" name="Google Shape;1890;p16"/>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91" name="Google Shape;1891;p16"/>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892" name="Google Shape;1892;p1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893" name="Google Shape;1893;p16"/>
          <p:cNvSpPr txBox="1">
            <a:spLocks noGrp="1"/>
          </p:cNvSpPr>
          <p:nvPr>
            <p:ph type="title" idx="2"/>
          </p:nvPr>
        </p:nvSpPr>
        <p:spPr>
          <a:xfrm>
            <a:off x="1333838" y="3415100"/>
            <a:ext cx="2743200" cy="480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1894" name="Google Shape;1894;p16"/>
          <p:cNvSpPr txBox="1">
            <a:spLocks noGrp="1"/>
          </p:cNvSpPr>
          <p:nvPr>
            <p:ph type="title" idx="3"/>
          </p:nvPr>
        </p:nvSpPr>
        <p:spPr>
          <a:xfrm>
            <a:off x="5066813" y="3415100"/>
            <a:ext cx="2742900" cy="480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1895" name="Google Shape;1895;p16"/>
          <p:cNvSpPr txBox="1">
            <a:spLocks noGrp="1"/>
          </p:cNvSpPr>
          <p:nvPr>
            <p:ph type="subTitle" idx="1"/>
          </p:nvPr>
        </p:nvSpPr>
        <p:spPr>
          <a:xfrm>
            <a:off x="1333838" y="3895700"/>
            <a:ext cx="2742900" cy="5487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Arial"/>
              <a:buChar char="•"/>
              <a:defRPr>
                <a:solidFill>
                  <a:schemeClr val="dk1"/>
                </a:solidFill>
              </a:defRPr>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a:endParaRPr/>
          </a:p>
        </p:txBody>
      </p:sp>
      <p:sp>
        <p:nvSpPr>
          <p:cNvPr id="1896" name="Google Shape;1896;p16"/>
          <p:cNvSpPr txBox="1">
            <a:spLocks noGrp="1"/>
          </p:cNvSpPr>
          <p:nvPr>
            <p:ph type="subTitle" idx="4"/>
          </p:nvPr>
        </p:nvSpPr>
        <p:spPr>
          <a:xfrm>
            <a:off x="5067246" y="3895700"/>
            <a:ext cx="2742900" cy="5487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Arial"/>
              <a:buChar char="•"/>
              <a:defRPr>
                <a:solidFill>
                  <a:schemeClr val="dk1"/>
                </a:solidFill>
              </a:defRPr>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a:endParaRPr/>
          </a:p>
        </p:txBody>
      </p:sp>
      <p:grpSp>
        <p:nvGrpSpPr>
          <p:cNvPr id="1897" name="Google Shape;1897;p16"/>
          <p:cNvGrpSpPr/>
          <p:nvPr/>
        </p:nvGrpSpPr>
        <p:grpSpPr>
          <a:xfrm>
            <a:off x="444125" y="1683200"/>
            <a:ext cx="8255750" cy="2920800"/>
            <a:chOff x="444125" y="1683200"/>
            <a:chExt cx="8255750" cy="2920800"/>
          </a:xfrm>
        </p:grpSpPr>
        <p:cxnSp>
          <p:nvCxnSpPr>
            <p:cNvPr id="1898" name="Google Shape;1898;p16"/>
            <p:cNvCxnSpPr/>
            <p:nvPr/>
          </p:nvCxnSpPr>
          <p:spPr>
            <a:xfrm rot="10800000">
              <a:off x="444125" y="3460800"/>
              <a:ext cx="0" cy="1056600"/>
            </a:xfrm>
            <a:prstGeom prst="straightConnector1">
              <a:avLst/>
            </a:prstGeom>
            <a:noFill/>
            <a:ln w="9525" cap="flat" cmpd="sng">
              <a:solidFill>
                <a:schemeClr val="dk2"/>
              </a:solidFill>
              <a:prstDash val="solid"/>
              <a:round/>
              <a:headEnd type="none" w="med" len="med"/>
              <a:tailEnd type="none" w="med" len="med"/>
            </a:ln>
          </p:spPr>
        </p:cxnSp>
        <p:cxnSp>
          <p:nvCxnSpPr>
            <p:cNvPr id="1899" name="Google Shape;1899;p16"/>
            <p:cNvCxnSpPr/>
            <p:nvPr/>
          </p:nvCxnSpPr>
          <p:spPr>
            <a:xfrm rot="10800000">
              <a:off x="8699875" y="16832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gradFill>
          <a:gsLst>
            <a:gs pos="0">
              <a:schemeClr val="accent1"/>
            </a:gs>
            <a:gs pos="100000">
              <a:schemeClr val="lt1"/>
            </a:gs>
          </a:gsLst>
          <a:path path="circle">
            <a:fillToRect l="50000" t="50000" r="50000" b="50000"/>
          </a:path>
          <a:tileRect/>
        </a:gradFill>
        <a:effectLst/>
      </p:bgPr>
    </p:bg>
    <p:spTree>
      <p:nvGrpSpPr>
        <p:cNvPr id="1" name="Shape 1900"/>
        <p:cNvGrpSpPr/>
        <p:nvPr/>
      </p:nvGrpSpPr>
      <p:grpSpPr>
        <a:xfrm>
          <a:off x="0" y="0"/>
          <a:ext cx="0" cy="0"/>
          <a:chOff x="0" y="0"/>
          <a:chExt cx="0" cy="0"/>
        </a:xfrm>
      </p:grpSpPr>
      <p:grpSp>
        <p:nvGrpSpPr>
          <p:cNvPr id="1901" name="Google Shape;1901;p17"/>
          <p:cNvGrpSpPr/>
          <p:nvPr/>
        </p:nvGrpSpPr>
        <p:grpSpPr>
          <a:xfrm>
            <a:off x="2" y="46"/>
            <a:ext cx="9143710" cy="5143425"/>
            <a:chOff x="2" y="-41"/>
            <a:chExt cx="9143710" cy="5143425"/>
          </a:xfrm>
        </p:grpSpPr>
        <p:sp>
          <p:nvSpPr>
            <p:cNvPr id="1902" name="Google Shape;1902;p17"/>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3" name="Google Shape;1903;p17"/>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4" name="Google Shape;1904;p17"/>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5" name="Google Shape;1905;p17"/>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6" name="Google Shape;1906;p17"/>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7" name="Google Shape;1907;p17"/>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8" name="Google Shape;1908;p17"/>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9" name="Google Shape;1909;p17"/>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0" name="Google Shape;1910;p17"/>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1" name="Google Shape;1911;p17"/>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2" name="Google Shape;1912;p17"/>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3" name="Google Shape;1913;p17"/>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4" name="Google Shape;1914;p17"/>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5" name="Google Shape;1915;p17"/>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6" name="Google Shape;1916;p17"/>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7" name="Google Shape;1917;p17"/>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8" name="Google Shape;1918;p17"/>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9" name="Google Shape;1919;p17"/>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0" name="Google Shape;1920;p17"/>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1" name="Google Shape;1921;p17"/>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2" name="Google Shape;1922;p17"/>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3" name="Google Shape;1923;p17"/>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4" name="Google Shape;1924;p17"/>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5" name="Google Shape;1925;p17"/>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6" name="Google Shape;1926;p17"/>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7" name="Google Shape;1927;p17"/>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8" name="Google Shape;1928;p17"/>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9" name="Google Shape;1929;p17"/>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0" name="Google Shape;1930;p17"/>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1" name="Google Shape;1931;p17"/>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2" name="Google Shape;1932;p17"/>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3" name="Google Shape;1933;p17"/>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4" name="Google Shape;1934;p17"/>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5" name="Google Shape;1935;p17"/>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6" name="Google Shape;1936;p17"/>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7" name="Google Shape;1937;p17"/>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8" name="Google Shape;1938;p17"/>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9" name="Google Shape;1939;p17"/>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0" name="Google Shape;1940;p17"/>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1" name="Google Shape;1941;p17"/>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2" name="Google Shape;1942;p17"/>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3" name="Google Shape;1943;p17"/>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4" name="Google Shape;1944;p17"/>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5" name="Google Shape;1945;p17"/>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6" name="Google Shape;1946;p17"/>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7" name="Google Shape;1947;p17"/>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8" name="Google Shape;1948;p17"/>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9" name="Google Shape;1949;p17"/>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0" name="Google Shape;1950;p17"/>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1" name="Google Shape;1951;p17"/>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2" name="Google Shape;1952;p17"/>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3" name="Google Shape;1953;p17"/>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4" name="Google Shape;1954;p17"/>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5" name="Google Shape;1955;p17"/>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6" name="Google Shape;1956;p17"/>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7" name="Google Shape;1957;p17"/>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8" name="Google Shape;1958;p17"/>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9" name="Google Shape;1959;p17"/>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0" name="Google Shape;1960;p17"/>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1" name="Google Shape;1961;p17"/>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2" name="Google Shape;1962;p17"/>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3" name="Google Shape;1963;p17"/>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4" name="Google Shape;1964;p17"/>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5" name="Google Shape;1965;p17"/>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6" name="Google Shape;1966;p17"/>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7" name="Google Shape;1967;p17"/>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8" name="Google Shape;1968;p17"/>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9" name="Google Shape;1969;p17"/>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0" name="Google Shape;1970;p17"/>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1" name="Google Shape;1971;p17"/>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2" name="Google Shape;1972;p17"/>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3" name="Google Shape;1973;p17"/>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4" name="Google Shape;1974;p17"/>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5" name="Google Shape;1975;p17"/>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6" name="Google Shape;1976;p17"/>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7" name="Google Shape;1977;p17"/>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8" name="Google Shape;1978;p17"/>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9" name="Google Shape;1979;p17"/>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0" name="Google Shape;1980;p17"/>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1" name="Google Shape;1981;p17"/>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2" name="Google Shape;1982;p17"/>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3" name="Google Shape;1983;p17"/>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4" name="Google Shape;1984;p17"/>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5" name="Google Shape;1985;p17"/>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6" name="Google Shape;1986;p17"/>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7" name="Google Shape;1987;p17"/>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8" name="Google Shape;1988;p17"/>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9" name="Google Shape;1989;p17"/>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0" name="Google Shape;1990;p17"/>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1" name="Google Shape;1991;p17"/>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2" name="Google Shape;1992;p17"/>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3" name="Google Shape;1993;p17"/>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4" name="Google Shape;1994;p17"/>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5" name="Google Shape;1995;p17"/>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6" name="Google Shape;1996;p17"/>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7" name="Google Shape;1997;p17"/>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8" name="Google Shape;1998;p17"/>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9" name="Google Shape;1999;p17"/>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0" name="Google Shape;2000;p17"/>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1" name="Google Shape;2001;p17"/>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2" name="Google Shape;2002;p17"/>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3" name="Google Shape;2003;p17"/>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4" name="Google Shape;2004;p17"/>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5" name="Google Shape;2005;p17"/>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6" name="Google Shape;2006;p17"/>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7" name="Google Shape;2007;p17"/>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8" name="Google Shape;2008;p17"/>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9" name="Google Shape;2009;p17"/>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0" name="Google Shape;2010;p17"/>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1" name="Google Shape;2011;p17"/>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2" name="Google Shape;2012;p17"/>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3" name="Google Shape;2013;p17"/>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4" name="Google Shape;2014;p17"/>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5" name="Google Shape;2015;p17"/>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6" name="Google Shape;2016;p17"/>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7" name="Google Shape;2017;p17"/>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8" name="Google Shape;2018;p17"/>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9" name="Google Shape;2019;p17"/>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0" name="Google Shape;2020;p17"/>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1" name="Google Shape;2021;p17"/>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2" name="Google Shape;2022;p17"/>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3" name="Google Shape;2023;p17"/>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4" name="Google Shape;2024;p17"/>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5" name="Google Shape;2025;p17"/>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6" name="Google Shape;2026;p17"/>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7" name="Google Shape;2027;p17"/>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8" name="Google Shape;2028;p17"/>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9" name="Google Shape;2029;p17"/>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0" name="Google Shape;2030;p17"/>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1" name="Google Shape;2031;p17"/>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2" name="Google Shape;2032;p17"/>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3" name="Google Shape;2033;p17"/>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4" name="Google Shape;2034;p17"/>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5" name="Google Shape;2035;p17"/>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6" name="Google Shape;2036;p17"/>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037" name="Google Shape;2037;p17"/>
          <p:cNvSpPr txBox="1">
            <a:spLocks noGrp="1"/>
          </p:cNvSpPr>
          <p:nvPr>
            <p:ph type="title"/>
          </p:nvPr>
        </p:nvSpPr>
        <p:spPr>
          <a:xfrm>
            <a:off x="6019500" y="2835975"/>
            <a:ext cx="2404500" cy="393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038" name="Google Shape;2038;p17"/>
          <p:cNvSpPr txBox="1">
            <a:spLocks noGrp="1"/>
          </p:cNvSpPr>
          <p:nvPr>
            <p:ph type="title" idx="2"/>
          </p:nvPr>
        </p:nvSpPr>
        <p:spPr>
          <a:xfrm>
            <a:off x="3369748" y="2835975"/>
            <a:ext cx="2404500" cy="393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039" name="Google Shape;2039;p17"/>
          <p:cNvSpPr txBox="1">
            <a:spLocks noGrp="1"/>
          </p:cNvSpPr>
          <p:nvPr>
            <p:ph type="subTitle" idx="1"/>
          </p:nvPr>
        </p:nvSpPr>
        <p:spPr>
          <a:xfrm>
            <a:off x="720001" y="3229563"/>
            <a:ext cx="2404500" cy="886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40" name="Google Shape;2040;p17"/>
          <p:cNvSpPr txBox="1">
            <a:spLocks noGrp="1"/>
          </p:cNvSpPr>
          <p:nvPr>
            <p:ph type="subTitle" idx="3"/>
          </p:nvPr>
        </p:nvSpPr>
        <p:spPr>
          <a:xfrm>
            <a:off x="3369741" y="3229563"/>
            <a:ext cx="2404500" cy="886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41" name="Google Shape;2041;p17"/>
          <p:cNvSpPr txBox="1">
            <a:spLocks noGrp="1"/>
          </p:cNvSpPr>
          <p:nvPr>
            <p:ph type="title" idx="4"/>
          </p:nvPr>
        </p:nvSpPr>
        <p:spPr>
          <a:xfrm>
            <a:off x="720001" y="2835975"/>
            <a:ext cx="2404500" cy="393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042" name="Google Shape;2042;p17"/>
          <p:cNvSpPr txBox="1">
            <a:spLocks noGrp="1"/>
          </p:cNvSpPr>
          <p:nvPr>
            <p:ph type="subTitle" idx="5"/>
          </p:nvPr>
        </p:nvSpPr>
        <p:spPr>
          <a:xfrm>
            <a:off x="6019500" y="3229563"/>
            <a:ext cx="2404500" cy="886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43" name="Google Shape;2043;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2044" name="Google Shape;2044;p17"/>
          <p:cNvGrpSpPr/>
          <p:nvPr/>
        </p:nvGrpSpPr>
        <p:grpSpPr>
          <a:xfrm>
            <a:off x="444125" y="1148800"/>
            <a:ext cx="8255750" cy="3455200"/>
            <a:chOff x="444125" y="1148800"/>
            <a:chExt cx="8255750" cy="3455200"/>
          </a:xfrm>
        </p:grpSpPr>
        <p:cxnSp>
          <p:nvCxnSpPr>
            <p:cNvPr id="2045" name="Google Shape;2045;p17"/>
            <p:cNvCxnSpPr/>
            <p:nvPr/>
          </p:nvCxnSpPr>
          <p:spPr>
            <a:xfrm rot="10800000">
              <a:off x="444125" y="2701400"/>
              <a:ext cx="0" cy="1902600"/>
            </a:xfrm>
            <a:prstGeom prst="straightConnector1">
              <a:avLst/>
            </a:prstGeom>
            <a:noFill/>
            <a:ln w="9525" cap="flat" cmpd="sng">
              <a:solidFill>
                <a:schemeClr val="dk2"/>
              </a:solidFill>
              <a:prstDash val="solid"/>
              <a:round/>
              <a:headEnd type="none" w="med" len="med"/>
              <a:tailEnd type="none" w="med" len="med"/>
            </a:ln>
          </p:spPr>
        </p:cxnSp>
        <p:cxnSp>
          <p:nvCxnSpPr>
            <p:cNvPr id="2046" name="Google Shape;2046;p17"/>
            <p:cNvCxnSpPr/>
            <p:nvPr/>
          </p:nvCxnSpPr>
          <p:spPr>
            <a:xfrm rot="10800000">
              <a:off x="8699875" y="1148800"/>
              <a:ext cx="0" cy="19845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2_1">
    <p:bg>
      <p:bgPr>
        <a:gradFill>
          <a:gsLst>
            <a:gs pos="0">
              <a:schemeClr val="accent1"/>
            </a:gs>
            <a:gs pos="100000">
              <a:schemeClr val="lt1"/>
            </a:gs>
          </a:gsLst>
          <a:path path="circle">
            <a:fillToRect l="50000" t="50000" r="50000" b="50000"/>
          </a:path>
          <a:tileRect/>
        </a:gradFill>
        <a:effectLst/>
      </p:bgPr>
    </p:bg>
    <p:spTree>
      <p:nvGrpSpPr>
        <p:cNvPr id="1" name="Shape 2047"/>
        <p:cNvGrpSpPr/>
        <p:nvPr/>
      </p:nvGrpSpPr>
      <p:grpSpPr>
        <a:xfrm>
          <a:off x="0" y="0"/>
          <a:ext cx="0" cy="0"/>
          <a:chOff x="0" y="0"/>
          <a:chExt cx="0" cy="0"/>
        </a:xfrm>
      </p:grpSpPr>
      <p:grpSp>
        <p:nvGrpSpPr>
          <p:cNvPr id="2048" name="Google Shape;2048;p18"/>
          <p:cNvGrpSpPr/>
          <p:nvPr/>
        </p:nvGrpSpPr>
        <p:grpSpPr>
          <a:xfrm>
            <a:off x="2" y="46"/>
            <a:ext cx="9143710" cy="5143425"/>
            <a:chOff x="2" y="-41"/>
            <a:chExt cx="9143710" cy="5143425"/>
          </a:xfrm>
        </p:grpSpPr>
        <p:sp>
          <p:nvSpPr>
            <p:cNvPr id="2049" name="Google Shape;2049;p18"/>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0" name="Google Shape;2050;p18"/>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1" name="Google Shape;2051;p18"/>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2" name="Google Shape;2052;p18"/>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3" name="Google Shape;2053;p18"/>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4" name="Google Shape;2054;p18"/>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5" name="Google Shape;2055;p18"/>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6" name="Google Shape;2056;p18"/>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7" name="Google Shape;2057;p18"/>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8" name="Google Shape;2058;p18"/>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9" name="Google Shape;2059;p18"/>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0" name="Google Shape;2060;p18"/>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1" name="Google Shape;2061;p18"/>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2" name="Google Shape;2062;p18"/>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3" name="Google Shape;2063;p18"/>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4" name="Google Shape;2064;p18"/>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5" name="Google Shape;2065;p18"/>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6" name="Google Shape;2066;p18"/>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7" name="Google Shape;2067;p18"/>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8" name="Google Shape;2068;p18"/>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9" name="Google Shape;2069;p18"/>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0" name="Google Shape;2070;p18"/>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1" name="Google Shape;2071;p18"/>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2" name="Google Shape;2072;p18"/>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3" name="Google Shape;2073;p18"/>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4" name="Google Shape;2074;p18"/>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5" name="Google Shape;2075;p18"/>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6" name="Google Shape;2076;p18"/>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7" name="Google Shape;2077;p18"/>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8" name="Google Shape;2078;p18"/>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9" name="Google Shape;2079;p18"/>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0" name="Google Shape;2080;p18"/>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1" name="Google Shape;2081;p18"/>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2" name="Google Shape;2082;p18"/>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3" name="Google Shape;2083;p18"/>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4" name="Google Shape;2084;p18"/>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5" name="Google Shape;2085;p18"/>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6" name="Google Shape;2086;p18"/>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7" name="Google Shape;2087;p18"/>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8" name="Google Shape;2088;p18"/>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9" name="Google Shape;2089;p18"/>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0" name="Google Shape;2090;p18"/>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1" name="Google Shape;2091;p18"/>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2" name="Google Shape;2092;p18"/>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3" name="Google Shape;2093;p18"/>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4" name="Google Shape;2094;p18"/>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5" name="Google Shape;2095;p18"/>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6" name="Google Shape;2096;p18"/>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7" name="Google Shape;2097;p18"/>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8" name="Google Shape;2098;p18"/>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9" name="Google Shape;2099;p18"/>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0" name="Google Shape;2100;p18"/>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1" name="Google Shape;2101;p18"/>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2" name="Google Shape;2102;p18"/>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3" name="Google Shape;2103;p18"/>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4" name="Google Shape;2104;p18"/>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5" name="Google Shape;2105;p18"/>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6" name="Google Shape;2106;p18"/>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7" name="Google Shape;2107;p18"/>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8" name="Google Shape;2108;p18"/>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9" name="Google Shape;2109;p18"/>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0" name="Google Shape;2110;p18"/>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1" name="Google Shape;2111;p18"/>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2" name="Google Shape;2112;p18"/>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3" name="Google Shape;2113;p18"/>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4" name="Google Shape;2114;p18"/>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5" name="Google Shape;2115;p18"/>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6" name="Google Shape;2116;p18"/>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7" name="Google Shape;2117;p18"/>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8" name="Google Shape;2118;p18"/>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9" name="Google Shape;2119;p18"/>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0" name="Google Shape;2120;p18"/>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1" name="Google Shape;2121;p18"/>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2" name="Google Shape;2122;p18"/>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3" name="Google Shape;2123;p18"/>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4" name="Google Shape;2124;p18"/>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5" name="Google Shape;2125;p18"/>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6" name="Google Shape;2126;p18"/>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7" name="Google Shape;2127;p18"/>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8" name="Google Shape;2128;p18"/>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9" name="Google Shape;2129;p18"/>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0" name="Google Shape;2130;p18"/>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1" name="Google Shape;2131;p18"/>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2" name="Google Shape;2132;p18"/>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3" name="Google Shape;2133;p18"/>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4" name="Google Shape;2134;p18"/>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5" name="Google Shape;2135;p18"/>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6" name="Google Shape;2136;p18"/>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7" name="Google Shape;2137;p18"/>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8" name="Google Shape;2138;p18"/>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9" name="Google Shape;2139;p18"/>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0" name="Google Shape;2140;p18"/>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1" name="Google Shape;2141;p18"/>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2" name="Google Shape;2142;p18"/>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3" name="Google Shape;2143;p18"/>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4" name="Google Shape;2144;p18"/>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5" name="Google Shape;2145;p18"/>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6" name="Google Shape;2146;p18"/>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7" name="Google Shape;2147;p18"/>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8" name="Google Shape;2148;p18"/>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9" name="Google Shape;2149;p18"/>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0" name="Google Shape;2150;p18"/>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1" name="Google Shape;2151;p18"/>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2" name="Google Shape;2152;p18"/>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3" name="Google Shape;2153;p18"/>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4" name="Google Shape;2154;p18"/>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5" name="Google Shape;2155;p18"/>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6" name="Google Shape;2156;p18"/>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7" name="Google Shape;2157;p18"/>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8" name="Google Shape;2158;p18"/>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9" name="Google Shape;2159;p18"/>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0" name="Google Shape;2160;p18"/>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1" name="Google Shape;2161;p18"/>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2" name="Google Shape;2162;p18"/>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3" name="Google Shape;2163;p18"/>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4" name="Google Shape;2164;p18"/>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5" name="Google Shape;2165;p18"/>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6" name="Google Shape;2166;p18"/>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7" name="Google Shape;2167;p18"/>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8" name="Google Shape;2168;p18"/>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9" name="Google Shape;2169;p18"/>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0" name="Google Shape;2170;p18"/>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1" name="Google Shape;2171;p18"/>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2" name="Google Shape;2172;p18"/>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3" name="Google Shape;2173;p18"/>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4" name="Google Shape;2174;p18"/>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5" name="Google Shape;2175;p18"/>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6" name="Google Shape;2176;p18"/>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7" name="Google Shape;2177;p18"/>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8" name="Google Shape;2178;p18"/>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9" name="Google Shape;2179;p18"/>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0" name="Google Shape;2180;p18"/>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1" name="Google Shape;2181;p18"/>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2" name="Google Shape;2182;p18"/>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3" name="Google Shape;2183;p18"/>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184" name="Google Shape;2184;p18"/>
          <p:cNvSpPr txBox="1">
            <a:spLocks noGrp="1"/>
          </p:cNvSpPr>
          <p:nvPr>
            <p:ph type="title"/>
          </p:nvPr>
        </p:nvSpPr>
        <p:spPr>
          <a:xfrm>
            <a:off x="6019500" y="1440511"/>
            <a:ext cx="2404500" cy="393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185" name="Google Shape;2185;p18"/>
          <p:cNvSpPr txBox="1">
            <a:spLocks noGrp="1"/>
          </p:cNvSpPr>
          <p:nvPr>
            <p:ph type="title" idx="2"/>
          </p:nvPr>
        </p:nvSpPr>
        <p:spPr>
          <a:xfrm>
            <a:off x="3369748" y="1440511"/>
            <a:ext cx="2404500" cy="393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186" name="Google Shape;2186;p18"/>
          <p:cNvSpPr txBox="1">
            <a:spLocks noGrp="1"/>
          </p:cNvSpPr>
          <p:nvPr>
            <p:ph type="subTitle" idx="1"/>
          </p:nvPr>
        </p:nvSpPr>
        <p:spPr>
          <a:xfrm>
            <a:off x="720001" y="2221736"/>
            <a:ext cx="2404500" cy="795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87" name="Google Shape;2187;p18"/>
          <p:cNvSpPr txBox="1">
            <a:spLocks noGrp="1"/>
          </p:cNvSpPr>
          <p:nvPr>
            <p:ph type="subTitle" idx="3"/>
          </p:nvPr>
        </p:nvSpPr>
        <p:spPr>
          <a:xfrm>
            <a:off x="3369741" y="2221736"/>
            <a:ext cx="2404500" cy="795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88" name="Google Shape;2188;p18"/>
          <p:cNvSpPr txBox="1">
            <a:spLocks noGrp="1"/>
          </p:cNvSpPr>
          <p:nvPr>
            <p:ph type="title" idx="4"/>
          </p:nvPr>
        </p:nvSpPr>
        <p:spPr>
          <a:xfrm>
            <a:off x="720001" y="1440511"/>
            <a:ext cx="2404500" cy="393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189" name="Google Shape;2189;p18"/>
          <p:cNvSpPr txBox="1">
            <a:spLocks noGrp="1"/>
          </p:cNvSpPr>
          <p:nvPr>
            <p:ph type="subTitle" idx="5"/>
          </p:nvPr>
        </p:nvSpPr>
        <p:spPr>
          <a:xfrm>
            <a:off x="6019500" y="2221736"/>
            <a:ext cx="2404500" cy="795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90" name="Google Shape;2190;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2191" name="Google Shape;2191;p18"/>
          <p:cNvGrpSpPr/>
          <p:nvPr/>
        </p:nvGrpSpPr>
        <p:grpSpPr>
          <a:xfrm flipH="1">
            <a:off x="444125" y="1683200"/>
            <a:ext cx="8255750" cy="2920800"/>
            <a:chOff x="444125" y="1683200"/>
            <a:chExt cx="8255750" cy="2920800"/>
          </a:xfrm>
        </p:grpSpPr>
        <p:cxnSp>
          <p:nvCxnSpPr>
            <p:cNvPr id="2192" name="Google Shape;2192;p18"/>
            <p:cNvCxnSpPr/>
            <p:nvPr/>
          </p:nvCxnSpPr>
          <p:spPr>
            <a:xfrm rot="10800000">
              <a:off x="444125" y="3547400"/>
              <a:ext cx="0" cy="1056600"/>
            </a:xfrm>
            <a:prstGeom prst="straightConnector1">
              <a:avLst/>
            </a:prstGeom>
            <a:noFill/>
            <a:ln w="9525" cap="flat" cmpd="sng">
              <a:solidFill>
                <a:schemeClr val="dk2"/>
              </a:solidFill>
              <a:prstDash val="solid"/>
              <a:round/>
              <a:headEnd type="none" w="med" len="med"/>
              <a:tailEnd type="none" w="med" len="med"/>
            </a:ln>
          </p:spPr>
        </p:cxnSp>
        <p:cxnSp>
          <p:nvCxnSpPr>
            <p:cNvPr id="2193" name="Google Shape;2193;p18"/>
            <p:cNvCxnSpPr/>
            <p:nvPr/>
          </p:nvCxnSpPr>
          <p:spPr>
            <a:xfrm rot="10800000">
              <a:off x="8699875" y="16832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
    <p:bg>
      <p:bgPr>
        <a:gradFill>
          <a:gsLst>
            <a:gs pos="0">
              <a:schemeClr val="accent1"/>
            </a:gs>
            <a:gs pos="100000">
              <a:schemeClr val="lt1"/>
            </a:gs>
          </a:gsLst>
          <a:path path="circle">
            <a:fillToRect l="50000" t="50000" r="50000" b="50000"/>
          </a:path>
          <a:tileRect/>
        </a:gradFill>
        <a:effectLst/>
      </p:bgPr>
    </p:bg>
    <p:spTree>
      <p:nvGrpSpPr>
        <p:cNvPr id="1" name="Shape 2194"/>
        <p:cNvGrpSpPr/>
        <p:nvPr/>
      </p:nvGrpSpPr>
      <p:grpSpPr>
        <a:xfrm>
          <a:off x="0" y="0"/>
          <a:ext cx="0" cy="0"/>
          <a:chOff x="0" y="0"/>
          <a:chExt cx="0" cy="0"/>
        </a:xfrm>
      </p:grpSpPr>
      <p:grpSp>
        <p:nvGrpSpPr>
          <p:cNvPr id="2195" name="Google Shape;2195;p19"/>
          <p:cNvGrpSpPr/>
          <p:nvPr/>
        </p:nvGrpSpPr>
        <p:grpSpPr>
          <a:xfrm>
            <a:off x="2" y="46"/>
            <a:ext cx="9143710" cy="5143425"/>
            <a:chOff x="2" y="-41"/>
            <a:chExt cx="9143710" cy="5143425"/>
          </a:xfrm>
        </p:grpSpPr>
        <p:sp>
          <p:nvSpPr>
            <p:cNvPr id="2196" name="Google Shape;2196;p19"/>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97" name="Google Shape;2197;p19"/>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98" name="Google Shape;2198;p19"/>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99" name="Google Shape;2199;p19"/>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0" name="Google Shape;2200;p19"/>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1" name="Google Shape;2201;p19"/>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2" name="Google Shape;2202;p19"/>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3" name="Google Shape;2203;p19"/>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4" name="Google Shape;2204;p19"/>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5" name="Google Shape;2205;p19"/>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6" name="Google Shape;2206;p19"/>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7" name="Google Shape;2207;p19"/>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8" name="Google Shape;2208;p19"/>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9" name="Google Shape;2209;p19"/>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0" name="Google Shape;2210;p19"/>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1" name="Google Shape;2211;p19"/>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2" name="Google Shape;2212;p19"/>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3" name="Google Shape;2213;p19"/>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4" name="Google Shape;2214;p19"/>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5" name="Google Shape;2215;p19"/>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6" name="Google Shape;2216;p19"/>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7" name="Google Shape;2217;p19"/>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8" name="Google Shape;2218;p19"/>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9" name="Google Shape;2219;p19"/>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0" name="Google Shape;2220;p19"/>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1" name="Google Shape;2221;p19"/>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2" name="Google Shape;2222;p19"/>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3" name="Google Shape;2223;p19"/>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4" name="Google Shape;2224;p19"/>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5" name="Google Shape;2225;p19"/>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6" name="Google Shape;2226;p19"/>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7" name="Google Shape;2227;p19"/>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8" name="Google Shape;2228;p19"/>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9" name="Google Shape;2229;p19"/>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0" name="Google Shape;2230;p19"/>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1" name="Google Shape;2231;p19"/>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2" name="Google Shape;2232;p19"/>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3" name="Google Shape;2233;p19"/>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4" name="Google Shape;2234;p19"/>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5" name="Google Shape;2235;p19"/>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6" name="Google Shape;2236;p19"/>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7" name="Google Shape;2237;p19"/>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8" name="Google Shape;2238;p19"/>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9" name="Google Shape;2239;p19"/>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0" name="Google Shape;2240;p19"/>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1" name="Google Shape;2241;p19"/>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2" name="Google Shape;2242;p19"/>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3" name="Google Shape;2243;p19"/>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4" name="Google Shape;2244;p19"/>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5" name="Google Shape;2245;p19"/>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6" name="Google Shape;2246;p19"/>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7" name="Google Shape;2247;p19"/>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8" name="Google Shape;2248;p19"/>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9" name="Google Shape;2249;p19"/>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0" name="Google Shape;2250;p19"/>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1" name="Google Shape;2251;p19"/>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2" name="Google Shape;2252;p19"/>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3" name="Google Shape;2253;p19"/>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4" name="Google Shape;2254;p19"/>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5" name="Google Shape;2255;p19"/>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6" name="Google Shape;2256;p19"/>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7" name="Google Shape;2257;p19"/>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8" name="Google Shape;2258;p19"/>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9" name="Google Shape;2259;p19"/>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0" name="Google Shape;2260;p19"/>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1" name="Google Shape;2261;p19"/>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2" name="Google Shape;2262;p19"/>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3" name="Google Shape;2263;p19"/>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4" name="Google Shape;2264;p19"/>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5" name="Google Shape;2265;p19"/>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6" name="Google Shape;2266;p19"/>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7" name="Google Shape;2267;p19"/>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8" name="Google Shape;2268;p19"/>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9" name="Google Shape;2269;p19"/>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0" name="Google Shape;2270;p19"/>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1" name="Google Shape;2271;p19"/>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2" name="Google Shape;2272;p19"/>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3" name="Google Shape;2273;p19"/>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4" name="Google Shape;2274;p19"/>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5" name="Google Shape;2275;p19"/>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6" name="Google Shape;2276;p19"/>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7" name="Google Shape;2277;p19"/>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8" name="Google Shape;2278;p19"/>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9" name="Google Shape;2279;p19"/>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0" name="Google Shape;2280;p19"/>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1" name="Google Shape;2281;p19"/>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2" name="Google Shape;2282;p19"/>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3" name="Google Shape;2283;p19"/>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4" name="Google Shape;2284;p19"/>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5" name="Google Shape;2285;p19"/>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6" name="Google Shape;2286;p19"/>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7" name="Google Shape;2287;p19"/>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8" name="Google Shape;2288;p19"/>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9" name="Google Shape;2289;p19"/>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0" name="Google Shape;2290;p19"/>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1" name="Google Shape;2291;p19"/>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2" name="Google Shape;2292;p19"/>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3" name="Google Shape;2293;p19"/>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4" name="Google Shape;2294;p19"/>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5" name="Google Shape;2295;p19"/>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6" name="Google Shape;2296;p19"/>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7" name="Google Shape;2297;p19"/>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8" name="Google Shape;2298;p19"/>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9" name="Google Shape;2299;p19"/>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0" name="Google Shape;2300;p19"/>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1" name="Google Shape;2301;p19"/>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2" name="Google Shape;2302;p19"/>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3" name="Google Shape;2303;p19"/>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4" name="Google Shape;2304;p19"/>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5" name="Google Shape;2305;p19"/>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6" name="Google Shape;2306;p19"/>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7" name="Google Shape;2307;p19"/>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8" name="Google Shape;2308;p19"/>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9" name="Google Shape;2309;p19"/>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0" name="Google Shape;2310;p19"/>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1" name="Google Shape;2311;p19"/>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2" name="Google Shape;2312;p19"/>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3" name="Google Shape;2313;p19"/>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4" name="Google Shape;2314;p19"/>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5" name="Google Shape;2315;p19"/>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6" name="Google Shape;2316;p19"/>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7" name="Google Shape;2317;p19"/>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8" name="Google Shape;2318;p19"/>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9" name="Google Shape;2319;p19"/>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0" name="Google Shape;2320;p19"/>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1" name="Google Shape;2321;p19"/>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2" name="Google Shape;2322;p19"/>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3" name="Google Shape;2323;p19"/>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4" name="Google Shape;2324;p19"/>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5" name="Google Shape;2325;p19"/>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6" name="Google Shape;2326;p19"/>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7" name="Google Shape;2327;p19"/>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8" name="Google Shape;2328;p19"/>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9" name="Google Shape;2329;p19"/>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30" name="Google Shape;2330;p19"/>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331" name="Google Shape;2331;p19"/>
          <p:cNvSpPr txBox="1">
            <a:spLocks noGrp="1"/>
          </p:cNvSpPr>
          <p:nvPr>
            <p:ph type="title"/>
          </p:nvPr>
        </p:nvSpPr>
        <p:spPr>
          <a:xfrm>
            <a:off x="1841361" y="1493338"/>
            <a:ext cx="22860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332" name="Google Shape;2332;p19"/>
          <p:cNvSpPr txBox="1">
            <a:spLocks noGrp="1"/>
          </p:cNvSpPr>
          <p:nvPr>
            <p:ph type="title" idx="2"/>
          </p:nvPr>
        </p:nvSpPr>
        <p:spPr>
          <a:xfrm>
            <a:off x="5673688" y="1493338"/>
            <a:ext cx="23775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333" name="Google Shape;2333;p19"/>
          <p:cNvSpPr txBox="1">
            <a:spLocks noGrp="1"/>
          </p:cNvSpPr>
          <p:nvPr>
            <p:ph type="subTitle" idx="1"/>
          </p:nvPr>
        </p:nvSpPr>
        <p:spPr>
          <a:xfrm>
            <a:off x="1841350" y="1886938"/>
            <a:ext cx="2286000" cy="731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34" name="Google Shape;2334;p19"/>
          <p:cNvSpPr txBox="1">
            <a:spLocks noGrp="1"/>
          </p:cNvSpPr>
          <p:nvPr>
            <p:ph type="subTitle" idx="3"/>
          </p:nvPr>
        </p:nvSpPr>
        <p:spPr>
          <a:xfrm>
            <a:off x="5673681" y="1886938"/>
            <a:ext cx="2377500" cy="731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35" name="Google Shape;2335;p19"/>
          <p:cNvSpPr txBox="1">
            <a:spLocks noGrp="1"/>
          </p:cNvSpPr>
          <p:nvPr>
            <p:ph type="title" idx="4"/>
          </p:nvPr>
        </p:nvSpPr>
        <p:spPr>
          <a:xfrm>
            <a:off x="1841361" y="3205950"/>
            <a:ext cx="22860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336" name="Google Shape;2336;p19"/>
          <p:cNvSpPr txBox="1">
            <a:spLocks noGrp="1"/>
          </p:cNvSpPr>
          <p:nvPr>
            <p:ph type="title" idx="5"/>
          </p:nvPr>
        </p:nvSpPr>
        <p:spPr>
          <a:xfrm>
            <a:off x="5673688" y="3205950"/>
            <a:ext cx="23775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337" name="Google Shape;2337;p19"/>
          <p:cNvSpPr txBox="1">
            <a:spLocks noGrp="1"/>
          </p:cNvSpPr>
          <p:nvPr>
            <p:ph type="subTitle" idx="6"/>
          </p:nvPr>
        </p:nvSpPr>
        <p:spPr>
          <a:xfrm>
            <a:off x="1841350" y="3599550"/>
            <a:ext cx="2286000" cy="731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38" name="Google Shape;2338;p19"/>
          <p:cNvSpPr txBox="1">
            <a:spLocks noGrp="1"/>
          </p:cNvSpPr>
          <p:nvPr>
            <p:ph type="subTitle" idx="7"/>
          </p:nvPr>
        </p:nvSpPr>
        <p:spPr>
          <a:xfrm>
            <a:off x="5673681" y="3599550"/>
            <a:ext cx="2377500" cy="731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39" name="Google Shape;2339;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2340" name="Google Shape;2340;p19"/>
          <p:cNvGrpSpPr/>
          <p:nvPr/>
        </p:nvGrpSpPr>
        <p:grpSpPr>
          <a:xfrm flipH="1">
            <a:off x="444125" y="539500"/>
            <a:ext cx="8255750" cy="4064500"/>
            <a:chOff x="444125" y="539500"/>
            <a:chExt cx="8255750" cy="4064500"/>
          </a:xfrm>
        </p:grpSpPr>
        <p:cxnSp>
          <p:nvCxnSpPr>
            <p:cNvPr id="2341" name="Google Shape;2341;p19"/>
            <p:cNvCxnSpPr/>
            <p:nvPr/>
          </p:nvCxnSpPr>
          <p:spPr>
            <a:xfrm rot="10800000">
              <a:off x="444125" y="1137800"/>
              <a:ext cx="0" cy="3466200"/>
            </a:xfrm>
            <a:prstGeom prst="straightConnector1">
              <a:avLst/>
            </a:prstGeom>
            <a:noFill/>
            <a:ln w="9525" cap="flat" cmpd="sng">
              <a:solidFill>
                <a:schemeClr val="dk2"/>
              </a:solidFill>
              <a:prstDash val="solid"/>
              <a:round/>
              <a:headEnd type="none" w="med" len="med"/>
              <a:tailEnd type="none" w="med" len="med"/>
            </a:ln>
          </p:spPr>
        </p:cxnSp>
        <p:cxnSp>
          <p:nvCxnSpPr>
            <p:cNvPr id="2342" name="Google Shape;2342;p19"/>
            <p:cNvCxnSpPr/>
            <p:nvPr/>
          </p:nvCxnSpPr>
          <p:spPr>
            <a:xfrm rot="10800000">
              <a:off x="8699875" y="539500"/>
              <a:ext cx="0" cy="2593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gradFill>
          <a:gsLst>
            <a:gs pos="0">
              <a:schemeClr val="accent1"/>
            </a:gs>
            <a:gs pos="100000">
              <a:schemeClr val="lt1"/>
            </a:gs>
          </a:gsLst>
          <a:path path="circle">
            <a:fillToRect l="50000" t="50000" r="50000" b="50000"/>
          </a:path>
          <a:tileRect/>
        </a:gradFill>
        <a:effectLst/>
      </p:bgPr>
    </p:bg>
    <p:spTree>
      <p:nvGrpSpPr>
        <p:cNvPr id="1" name="Shape 2343"/>
        <p:cNvGrpSpPr/>
        <p:nvPr/>
      </p:nvGrpSpPr>
      <p:grpSpPr>
        <a:xfrm>
          <a:off x="0" y="0"/>
          <a:ext cx="0" cy="0"/>
          <a:chOff x="0" y="0"/>
          <a:chExt cx="0" cy="0"/>
        </a:xfrm>
      </p:grpSpPr>
      <p:grpSp>
        <p:nvGrpSpPr>
          <p:cNvPr id="2344" name="Google Shape;2344;p20"/>
          <p:cNvGrpSpPr/>
          <p:nvPr/>
        </p:nvGrpSpPr>
        <p:grpSpPr>
          <a:xfrm>
            <a:off x="2" y="46"/>
            <a:ext cx="9143710" cy="5143425"/>
            <a:chOff x="2" y="-41"/>
            <a:chExt cx="9143710" cy="5143425"/>
          </a:xfrm>
        </p:grpSpPr>
        <p:sp>
          <p:nvSpPr>
            <p:cNvPr id="2345" name="Google Shape;2345;p20"/>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46" name="Google Shape;2346;p20"/>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47" name="Google Shape;2347;p20"/>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48" name="Google Shape;2348;p20"/>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49" name="Google Shape;2349;p20"/>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0" name="Google Shape;2350;p20"/>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1" name="Google Shape;2351;p20"/>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2" name="Google Shape;2352;p20"/>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3" name="Google Shape;2353;p20"/>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4" name="Google Shape;2354;p20"/>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5" name="Google Shape;2355;p20"/>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6" name="Google Shape;2356;p20"/>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7" name="Google Shape;2357;p20"/>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8" name="Google Shape;2358;p20"/>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9" name="Google Shape;2359;p20"/>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0" name="Google Shape;2360;p20"/>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1" name="Google Shape;2361;p20"/>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2" name="Google Shape;2362;p20"/>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3" name="Google Shape;2363;p20"/>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4" name="Google Shape;2364;p20"/>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5" name="Google Shape;2365;p20"/>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6" name="Google Shape;2366;p20"/>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7" name="Google Shape;2367;p20"/>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8" name="Google Shape;2368;p20"/>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9" name="Google Shape;2369;p20"/>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0" name="Google Shape;2370;p20"/>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1" name="Google Shape;2371;p20"/>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2" name="Google Shape;2372;p20"/>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3" name="Google Shape;2373;p20"/>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4" name="Google Shape;2374;p20"/>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5" name="Google Shape;2375;p20"/>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6" name="Google Shape;2376;p20"/>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7" name="Google Shape;2377;p20"/>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8" name="Google Shape;2378;p20"/>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9" name="Google Shape;2379;p20"/>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0" name="Google Shape;2380;p20"/>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1" name="Google Shape;2381;p20"/>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2" name="Google Shape;2382;p20"/>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3" name="Google Shape;2383;p20"/>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4" name="Google Shape;2384;p20"/>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5" name="Google Shape;2385;p20"/>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6" name="Google Shape;2386;p20"/>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7" name="Google Shape;2387;p20"/>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8" name="Google Shape;2388;p20"/>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9" name="Google Shape;2389;p20"/>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0" name="Google Shape;2390;p20"/>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1" name="Google Shape;2391;p20"/>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2" name="Google Shape;2392;p20"/>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3" name="Google Shape;2393;p20"/>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4" name="Google Shape;2394;p20"/>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5" name="Google Shape;2395;p20"/>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6" name="Google Shape;2396;p20"/>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7" name="Google Shape;2397;p20"/>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8" name="Google Shape;2398;p20"/>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9" name="Google Shape;2399;p20"/>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0" name="Google Shape;2400;p20"/>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1" name="Google Shape;2401;p20"/>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2" name="Google Shape;2402;p20"/>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3" name="Google Shape;2403;p20"/>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4" name="Google Shape;2404;p20"/>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5" name="Google Shape;2405;p20"/>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6" name="Google Shape;2406;p20"/>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7" name="Google Shape;2407;p20"/>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8" name="Google Shape;2408;p20"/>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9" name="Google Shape;2409;p20"/>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0" name="Google Shape;2410;p20"/>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1" name="Google Shape;2411;p20"/>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2" name="Google Shape;2412;p20"/>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3" name="Google Shape;2413;p20"/>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4" name="Google Shape;2414;p20"/>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5" name="Google Shape;2415;p20"/>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6" name="Google Shape;2416;p20"/>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7" name="Google Shape;2417;p20"/>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8" name="Google Shape;2418;p20"/>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9" name="Google Shape;2419;p20"/>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0" name="Google Shape;2420;p20"/>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1" name="Google Shape;2421;p20"/>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2" name="Google Shape;2422;p20"/>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3" name="Google Shape;2423;p20"/>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4" name="Google Shape;2424;p20"/>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5" name="Google Shape;2425;p20"/>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6" name="Google Shape;2426;p20"/>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7" name="Google Shape;2427;p20"/>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8" name="Google Shape;2428;p20"/>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9" name="Google Shape;2429;p20"/>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0" name="Google Shape;2430;p20"/>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1" name="Google Shape;2431;p20"/>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2" name="Google Shape;2432;p20"/>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3" name="Google Shape;2433;p20"/>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4" name="Google Shape;2434;p20"/>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5" name="Google Shape;2435;p20"/>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6" name="Google Shape;2436;p20"/>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7" name="Google Shape;2437;p20"/>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8" name="Google Shape;2438;p20"/>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9" name="Google Shape;2439;p20"/>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0" name="Google Shape;2440;p20"/>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1" name="Google Shape;2441;p20"/>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2" name="Google Shape;2442;p20"/>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3" name="Google Shape;2443;p20"/>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4" name="Google Shape;2444;p20"/>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5" name="Google Shape;2445;p20"/>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6" name="Google Shape;2446;p20"/>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7" name="Google Shape;2447;p20"/>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8" name="Google Shape;2448;p20"/>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9" name="Google Shape;2449;p20"/>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0" name="Google Shape;2450;p20"/>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1" name="Google Shape;2451;p20"/>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2" name="Google Shape;2452;p20"/>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3" name="Google Shape;2453;p20"/>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4" name="Google Shape;2454;p20"/>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5" name="Google Shape;2455;p20"/>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6" name="Google Shape;2456;p20"/>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7" name="Google Shape;2457;p20"/>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8" name="Google Shape;2458;p20"/>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9" name="Google Shape;2459;p20"/>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0" name="Google Shape;2460;p20"/>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1" name="Google Shape;2461;p20"/>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2" name="Google Shape;2462;p20"/>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3" name="Google Shape;2463;p20"/>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4" name="Google Shape;2464;p20"/>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5" name="Google Shape;2465;p20"/>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6" name="Google Shape;2466;p20"/>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7" name="Google Shape;2467;p20"/>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8" name="Google Shape;2468;p20"/>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9" name="Google Shape;2469;p20"/>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0" name="Google Shape;2470;p20"/>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1" name="Google Shape;2471;p20"/>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2" name="Google Shape;2472;p20"/>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3" name="Google Shape;2473;p20"/>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4" name="Google Shape;2474;p20"/>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5" name="Google Shape;2475;p20"/>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6" name="Google Shape;2476;p20"/>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7" name="Google Shape;2477;p20"/>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8" name="Google Shape;2478;p20"/>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9" name="Google Shape;2479;p20"/>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480" name="Google Shape;2480;p20"/>
          <p:cNvSpPr txBox="1">
            <a:spLocks noGrp="1"/>
          </p:cNvSpPr>
          <p:nvPr>
            <p:ph type="title"/>
          </p:nvPr>
        </p:nvSpPr>
        <p:spPr>
          <a:xfrm>
            <a:off x="720006" y="1645387"/>
            <a:ext cx="22632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481" name="Google Shape;2481;p20"/>
          <p:cNvSpPr txBox="1">
            <a:spLocks noGrp="1"/>
          </p:cNvSpPr>
          <p:nvPr>
            <p:ph type="title" idx="2"/>
          </p:nvPr>
        </p:nvSpPr>
        <p:spPr>
          <a:xfrm>
            <a:off x="3440469" y="1645387"/>
            <a:ext cx="22632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482" name="Google Shape;2482;p20"/>
          <p:cNvSpPr txBox="1">
            <a:spLocks noGrp="1"/>
          </p:cNvSpPr>
          <p:nvPr>
            <p:ph type="subTitle" idx="1"/>
          </p:nvPr>
        </p:nvSpPr>
        <p:spPr>
          <a:xfrm>
            <a:off x="720000" y="2002712"/>
            <a:ext cx="22632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83" name="Google Shape;2483;p20"/>
          <p:cNvSpPr txBox="1">
            <a:spLocks noGrp="1"/>
          </p:cNvSpPr>
          <p:nvPr>
            <p:ph type="subTitle" idx="3"/>
          </p:nvPr>
        </p:nvSpPr>
        <p:spPr>
          <a:xfrm>
            <a:off x="3440464" y="2002712"/>
            <a:ext cx="22632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84" name="Google Shape;2484;p20"/>
          <p:cNvSpPr txBox="1">
            <a:spLocks noGrp="1"/>
          </p:cNvSpPr>
          <p:nvPr>
            <p:ph type="title" idx="4"/>
          </p:nvPr>
        </p:nvSpPr>
        <p:spPr>
          <a:xfrm>
            <a:off x="720006" y="3220712"/>
            <a:ext cx="22632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485" name="Google Shape;2485;p20"/>
          <p:cNvSpPr txBox="1">
            <a:spLocks noGrp="1"/>
          </p:cNvSpPr>
          <p:nvPr>
            <p:ph type="title" idx="5"/>
          </p:nvPr>
        </p:nvSpPr>
        <p:spPr>
          <a:xfrm>
            <a:off x="3440469" y="3220712"/>
            <a:ext cx="22632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486" name="Google Shape;2486;p20"/>
          <p:cNvSpPr txBox="1">
            <a:spLocks noGrp="1"/>
          </p:cNvSpPr>
          <p:nvPr>
            <p:ph type="subTitle" idx="6"/>
          </p:nvPr>
        </p:nvSpPr>
        <p:spPr>
          <a:xfrm>
            <a:off x="720000" y="3578037"/>
            <a:ext cx="22632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87" name="Google Shape;2487;p20"/>
          <p:cNvSpPr txBox="1">
            <a:spLocks noGrp="1"/>
          </p:cNvSpPr>
          <p:nvPr>
            <p:ph type="subTitle" idx="7"/>
          </p:nvPr>
        </p:nvSpPr>
        <p:spPr>
          <a:xfrm>
            <a:off x="3440464" y="3578037"/>
            <a:ext cx="22632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88" name="Google Shape;2488;p20"/>
          <p:cNvSpPr txBox="1">
            <a:spLocks noGrp="1"/>
          </p:cNvSpPr>
          <p:nvPr>
            <p:ph type="title" idx="8"/>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89" name="Google Shape;2489;p20"/>
          <p:cNvSpPr txBox="1">
            <a:spLocks noGrp="1"/>
          </p:cNvSpPr>
          <p:nvPr>
            <p:ph type="title" idx="9"/>
          </p:nvPr>
        </p:nvSpPr>
        <p:spPr>
          <a:xfrm>
            <a:off x="6160938" y="1645387"/>
            <a:ext cx="22632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490" name="Google Shape;2490;p20"/>
          <p:cNvSpPr txBox="1">
            <a:spLocks noGrp="1"/>
          </p:cNvSpPr>
          <p:nvPr>
            <p:ph type="subTitle" idx="13"/>
          </p:nvPr>
        </p:nvSpPr>
        <p:spPr>
          <a:xfrm>
            <a:off x="6160932" y="2002712"/>
            <a:ext cx="22632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91" name="Google Shape;2491;p20"/>
          <p:cNvSpPr txBox="1">
            <a:spLocks noGrp="1"/>
          </p:cNvSpPr>
          <p:nvPr>
            <p:ph type="title" idx="14"/>
          </p:nvPr>
        </p:nvSpPr>
        <p:spPr>
          <a:xfrm>
            <a:off x="6160938" y="3220712"/>
            <a:ext cx="22632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2492" name="Google Shape;2492;p20"/>
          <p:cNvSpPr txBox="1">
            <a:spLocks noGrp="1"/>
          </p:cNvSpPr>
          <p:nvPr>
            <p:ph type="subTitle" idx="15"/>
          </p:nvPr>
        </p:nvSpPr>
        <p:spPr>
          <a:xfrm>
            <a:off x="6160932" y="3578037"/>
            <a:ext cx="2263200" cy="572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493" name="Google Shape;2493;p20"/>
          <p:cNvGrpSpPr/>
          <p:nvPr/>
        </p:nvGrpSpPr>
        <p:grpSpPr>
          <a:xfrm>
            <a:off x="444125" y="539475"/>
            <a:ext cx="8255750" cy="4064525"/>
            <a:chOff x="444125" y="539475"/>
            <a:chExt cx="8255750" cy="4064525"/>
          </a:xfrm>
        </p:grpSpPr>
        <p:cxnSp>
          <p:nvCxnSpPr>
            <p:cNvPr id="2494" name="Google Shape;2494;p20"/>
            <p:cNvCxnSpPr/>
            <p:nvPr/>
          </p:nvCxnSpPr>
          <p:spPr>
            <a:xfrm rot="10800000">
              <a:off x="444125" y="539475"/>
              <a:ext cx="0" cy="3537600"/>
            </a:xfrm>
            <a:prstGeom prst="straightConnector1">
              <a:avLst/>
            </a:prstGeom>
            <a:noFill/>
            <a:ln w="9525" cap="flat" cmpd="sng">
              <a:solidFill>
                <a:schemeClr val="dk2"/>
              </a:solidFill>
              <a:prstDash val="solid"/>
              <a:round/>
              <a:headEnd type="none" w="med" len="med"/>
              <a:tailEnd type="none" w="med" len="med"/>
            </a:ln>
          </p:spPr>
        </p:cxnSp>
        <p:cxnSp>
          <p:nvCxnSpPr>
            <p:cNvPr id="2495" name="Google Shape;2495;p20"/>
            <p:cNvCxnSpPr/>
            <p:nvPr/>
          </p:nvCxnSpPr>
          <p:spPr>
            <a:xfrm rot="10800000">
              <a:off x="8699875" y="3329900"/>
              <a:ext cx="0" cy="1274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100000">
              <a:schemeClr val="lt1"/>
            </a:gs>
          </a:gsLst>
          <a:path path="circle">
            <a:fillToRect l="50000" t="50000" r="50000" b="50000"/>
          </a:path>
          <a:tileRect/>
        </a:gradFill>
        <a:effectLst/>
      </p:bgPr>
    </p:bg>
    <p:spTree>
      <p:nvGrpSpPr>
        <p:cNvPr id="1" name="Shape 150"/>
        <p:cNvGrpSpPr/>
        <p:nvPr/>
      </p:nvGrpSpPr>
      <p:grpSpPr>
        <a:xfrm>
          <a:off x="0" y="0"/>
          <a:ext cx="0" cy="0"/>
          <a:chOff x="0" y="0"/>
          <a:chExt cx="0" cy="0"/>
        </a:xfrm>
      </p:grpSpPr>
      <p:grpSp>
        <p:nvGrpSpPr>
          <p:cNvPr id="151" name="Google Shape;151;p3"/>
          <p:cNvGrpSpPr/>
          <p:nvPr/>
        </p:nvGrpSpPr>
        <p:grpSpPr>
          <a:xfrm>
            <a:off x="2" y="46"/>
            <a:ext cx="9143710" cy="5143425"/>
            <a:chOff x="2" y="-41"/>
            <a:chExt cx="9143710" cy="5143425"/>
          </a:xfrm>
        </p:grpSpPr>
        <p:sp>
          <p:nvSpPr>
            <p:cNvPr id="152" name="Google Shape;152;p3"/>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 name="Google Shape;153;p3"/>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3"/>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 name="Google Shape;155;p3"/>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 name="Google Shape;156;p3"/>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 name="Google Shape;157;p3"/>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 name="Google Shape;158;p3"/>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9" name="Google Shape;159;p3"/>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0" name="Google Shape;160;p3"/>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 name="Google Shape;161;p3"/>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2" name="Google Shape;162;p3"/>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 name="Google Shape;163;p3"/>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4" name="Google Shape;164;p3"/>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3"/>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 name="Google Shape;166;p3"/>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3"/>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8" name="Google Shape;168;p3"/>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 name="Google Shape;169;p3"/>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 name="Google Shape;170;p3"/>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 name="Google Shape;171;p3"/>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 name="Google Shape;172;p3"/>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3"/>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3"/>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5" name="Google Shape;175;p3"/>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 name="Google Shape;176;p3"/>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7" name="Google Shape;177;p3"/>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8" name="Google Shape;178;p3"/>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9" name="Google Shape;179;p3"/>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 name="Google Shape;180;p3"/>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 name="Google Shape;181;p3"/>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3"/>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3"/>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3"/>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3"/>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6" name="Google Shape;186;p3"/>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7" name="Google Shape;187;p3"/>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8" name="Google Shape;188;p3"/>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9" name="Google Shape;189;p3"/>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3"/>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 name="Google Shape;191;p3"/>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 name="Google Shape;192;p3"/>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 name="Google Shape;193;p3"/>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 name="Google Shape;194;p3"/>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 name="Google Shape;195;p3"/>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 name="Google Shape;196;p3"/>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3"/>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 name="Google Shape;198;p3"/>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 name="Google Shape;199;p3"/>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3"/>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 name="Google Shape;201;p3"/>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 name="Google Shape;202;p3"/>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3"/>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3"/>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3"/>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 name="Google Shape;206;p3"/>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3"/>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 name="Google Shape;208;p3"/>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 name="Google Shape;209;p3"/>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 name="Google Shape;210;p3"/>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 name="Google Shape;211;p3"/>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 name="Google Shape;212;p3"/>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 name="Google Shape;213;p3"/>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4" name="Google Shape;214;p3"/>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5" name="Google Shape;215;p3"/>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 name="Google Shape;216;p3"/>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 name="Google Shape;217;p3"/>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 name="Google Shape;218;p3"/>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9" name="Google Shape;219;p3"/>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 name="Google Shape;220;p3"/>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3"/>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 name="Google Shape;222;p3"/>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3"/>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 name="Google Shape;224;p3"/>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5" name="Google Shape;225;p3"/>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6" name="Google Shape;226;p3"/>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7" name="Google Shape;227;p3"/>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 name="Google Shape;228;p3"/>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 name="Google Shape;229;p3"/>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 name="Google Shape;230;p3"/>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 name="Google Shape;231;p3"/>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 name="Google Shape;232;p3"/>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3" name="Google Shape;233;p3"/>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4" name="Google Shape;234;p3"/>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 name="Google Shape;235;p3"/>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6" name="Google Shape;236;p3"/>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 name="Google Shape;237;p3"/>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 name="Google Shape;238;p3"/>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 name="Google Shape;239;p3"/>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 name="Google Shape;240;p3"/>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3"/>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 name="Google Shape;242;p3"/>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 name="Google Shape;243;p3"/>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4" name="Google Shape;244;p3"/>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 name="Google Shape;245;p3"/>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6" name="Google Shape;246;p3"/>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 name="Google Shape;247;p3"/>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8" name="Google Shape;248;p3"/>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9" name="Google Shape;249;p3"/>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 name="Google Shape;250;p3"/>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 name="Google Shape;251;p3"/>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 name="Google Shape;252;p3"/>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 name="Google Shape;253;p3"/>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 name="Google Shape;254;p3"/>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3"/>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 name="Google Shape;256;p3"/>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 name="Google Shape;257;p3"/>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3"/>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 name="Google Shape;259;p3"/>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 name="Google Shape;260;p3"/>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 name="Google Shape;261;p3"/>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 name="Google Shape;262;p3"/>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3" name="Google Shape;263;p3"/>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3"/>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 name="Google Shape;265;p3"/>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3"/>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 name="Google Shape;267;p3"/>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 name="Google Shape;268;p3"/>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3"/>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 name="Google Shape;270;p3"/>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 name="Google Shape;271;p3"/>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3"/>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 name="Google Shape;273;p3"/>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 name="Google Shape;274;p3"/>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 name="Google Shape;275;p3"/>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 name="Google Shape;276;p3"/>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 name="Google Shape;277;p3"/>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8" name="Google Shape;278;p3"/>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 name="Google Shape;279;p3"/>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 name="Google Shape;280;p3"/>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 name="Google Shape;281;p3"/>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3"/>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3"/>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3"/>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 name="Google Shape;285;p3"/>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 name="Google Shape;286;p3"/>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87" name="Google Shape;287;p3"/>
          <p:cNvSpPr txBox="1">
            <a:spLocks noGrp="1"/>
          </p:cNvSpPr>
          <p:nvPr>
            <p:ph type="title"/>
          </p:nvPr>
        </p:nvSpPr>
        <p:spPr>
          <a:xfrm>
            <a:off x="1920300" y="2288450"/>
            <a:ext cx="5303400" cy="148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8" name="Google Shape;288;p3"/>
          <p:cNvSpPr txBox="1">
            <a:spLocks noGrp="1"/>
          </p:cNvSpPr>
          <p:nvPr>
            <p:ph type="subTitle" idx="1"/>
          </p:nvPr>
        </p:nvSpPr>
        <p:spPr>
          <a:xfrm>
            <a:off x="1920300" y="3769850"/>
            <a:ext cx="5303400" cy="411600"/>
          </a:xfrm>
          <a:prstGeom prst="rect">
            <a:avLst/>
          </a:prstGeom>
          <a:gradFill>
            <a:gsLst>
              <a:gs pos="0">
                <a:srgbClr val="D4BE9B"/>
              </a:gs>
              <a:gs pos="100000">
                <a:srgbClr val="9D7F4F"/>
              </a:gs>
            </a:gsLst>
            <a:lin ang="10801400" scaled="0"/>
          </a:gra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89" name="Google Shape;289;p3"/>
          <p:cNvCxnSpPr/>
          <p:nvPr/>
        </p:nvCxnSpPr>
        <p:spPr>
          <a:xfrm rot="10800000">
            <a:off x="444125" y="391700"/>
            <a:ext cx="0" cy="2348400"/>
          </a:xfrm>
          <a:prstGeom prst="straightConnector1">
            <a:avLst/>
          </a:prstGeom>
          <a:noFill/>
          <a:ln w="9525" cap="flat" cmpd="sng">
            <a:solidFill>
              <a:schemeClr val="lt1"/>
            </a:solidFill>
            <a:prstDash val="solid"/>
            <a:round/>
            <a:headEnd type="none" w="med" len="med"/>
            <a:tailEnd type="none" w="med" len="med"/>
          </a:ln>
        </p:spPr>
      </p:cxnSp>
      <p:cxnSp>
        <p:nvCxnSpPr>
          <p:cNvPr id="290" name="Google Shape;290;p3"/>
          <p:cNvCxnSpPr/>
          <p:nvPr/>
        </p:nvCxnSpPr>
        <p:spPr>
          <a:xfrm rot="10800000">
            <a:off x="8699875" y="3322288"/>
            <a:ext cx="0" cy="965700"/>
          </a:xfrm>
          <a:prstGeom prst="straightConnector1">
            <a:avLst/>
          </a:prstGeom>
          <a:noFill/>
          <a:ln w="9525" cap="flat" cmpd="sng">
            <a:solidFill>
              <a:schemeClr val="lt1"/>
            </a:solidFill>
            <a:prstDash val="solid"/>
            <a:round/>
            <a:headEnd type="none" w="med" len="med"/>
            <a:tailEnd type="none" w="med" len="med"/>
          </a:ln>
        </p:spPr>
      </p:cxnSp>
      <p:grpSp>
        <p:nvGrpSpPr>
          <p:cNvPr id="291" name="Google Shape;291;p3"/>
          <p:cNvGrpSpPr/>
          <p:nvPr/>
        </p:nvGrpSpPr>
        <p:grpSpPr>
          <a:xfrm>
            <a:off x="7795950" y="391725"/>
            <a:ext cx="903936" cy="526131"/>
            <a:chOff x="444125" y="4225550"/>
            <a:chExt cx="903936" cy="526131"/>
          </a:xfrm>
        </p:grpSpPr>
        <p:sp>
          <p:nvSpPr>
            <p:cNvPr id="292" name="Google Shape;292;p3"/>
            <p:cNvSpPr/>
            <p:nvPr/>
          </p:nvSpPr>
          <p:spPr>
            <a:xfrm>
              <a:off x="444125" y="4225550"/>
              <a:ext cx="526097" cy="526131"/>
            </a:xfrm>
            <a:custGeom>
              <a:avLst/>
              <a:gdLst/>
              <a:ahLst/>
              <a:cxnLst/>
              <a:rect l="l" t="t" r="r" b="b"/>
              <a:pathLst>
                <a:path w="15875" h="15876" fill="none" extrusionOk="0">
                  <a:moveTo>
                    <a:pt x="0" y="7944"/>
                  </a:moveTo>
                  <a:lnTo>
                    <a:pt x="7943" y="1"/>
                  </a:lnTo>
                  <a:lnTo>
                    <a:pt x="15875" y="7944"/>
                  </a:lnTo>
                  <a:lnTo>
                    <a:pt x="7943" y="15875"/>
                  </a:lnTo>
                  <a:close/>
                </a:path>
              </a:pathLst>
            </a:custGeom>
            <a:solidFill>
              <a:schemeClr val="dk2"/>
            </a:solidFill>
            <a:ln w="9525" cap="flat" cmpd="sng">
              <a:solidFill>
                <a:schemeClr val="lt1"/>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821964" y="4225550"/>
              <a:ext cx="526098" cy="526131"/>
            </a:xfrm>
            <a:custGeom>
              <a:avLst/>
              <a:gdLst/>
              <a:ahLst/>
              <a:cxnLst/>
              <a:rect l="l" t="t" r="r" b="b"/>
              <a:pathLst>
                <a:path w="15875" h="15876" fill="none" extrusionOk="0">
                  <a:moveTo>
                    <a:pt x="0" y="7932"/>
                  </a:moveTo>
                  <a:lnTo>
                    <a:pt x="7943" y="1"/>
                  </a:lnTo>
                  <a:lnTo>
                    <a:pt x="15874" y="7932"/>
                  </a:lnTo>
                  <a:lnTo>
                    <a:pt x="7943" y="15875"/>
                  </a:lnTo>
                  <a:close/>
                </a:path>
              </a:pathLst>
            </a:custGeom>
            <a:solidFill>
              <a:schemeClr val="dk2"/>
            </a:solidFill>
            <a:ln w="9525" cap="flat" cmpd="sng">
              <a:solidFill>
                <a:schemeClr val="lt1"/>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
          <p:cNvGrpSpPr/>
          <p:nvPr/>
        </p:nvGrpSpPr>
        <p:grpSpPr>
          <a:xfrm>
            <a:off x="444125" y="391825"/>
            <a:ext cx="8255750" cy="4359850"/>
            <a:chOff x="449775" y="420975"/>
            <a:chExt cx="8255750" cy="4359850"/>
          </a:xfrm>
        </p:grpSpPr>
        <p:cxnSp>
          <p:nvCxnSpPr>
            <p:cNvPr id="295" name="Google Shape;295;p3"/>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
            <p:cNvCxnSpPr/>
            <p:nvPr/>
          </p:nvCxnSpPr>
          <p:spPr>
            <a:xfrm rot="10800000">
              <a:off x="8705525" y="2800525"/>
              <a:ext cx="0" cy="1980300"/>
            </a:xfrm>
            <a:prstGeom prst="straightConnector1">
              <a:avLst/>
            </a:prstGeom>
            <a:noFill/>
            <a:ln w="9525" cap="flat" cmpd="sng">
              <a:solidFill>
                <a:schemeClr val="dk2"/>
              </a:solidFill>
              <a:prstDash val="solid"/>
              <a:round/>
              <a:headEnd type="none" w="med" len="med"/>
              <a:tailEnd type="none" w="med" len="med"/>
            </a:ln>
          </p:spPr>
        </p:cxnSp>
      </p:grpSp>
      <p:sp>
        <p:nvSpPr>
          <p:cNvPr id="297" name="Google Shape;297;p3"/>
          <p:cNvSpPr txBox="1">
            <a:spLocks noGrp="1"/>
          </p:cNvSpPr>
          <p:nvPr>
            <p:ph type="title" idx="2" hasCustomPrompt="1"/>
          </p:nvPr>
        </p:nvSpPr>
        <p:spPr>
          <a:xfrm>
            <a:off x="3960450" y="844050"/>
            <a:ext cx="1223100" cy="12231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0000"/>
              <a:buNone/>
              <a:defRPr sz="6000">
                <a:solidFill>
                  <a:schemeClr val="dk2"/>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n columns">
  <p:cSld name="CUSTOM_9">
    <p:bg>
      <p:bgPr>
        <a:gradFill>
          <a:gsLst>
            <a:gs pos="0">
              <a:schemeClr val="accent1"/>
            </a:gs>
            <a:gs pos="100000">
              <a:schemeClr val="lt1"/>
            </a:gs>
          </a:gsLst>
          <a:path path="circle">
            <a:fillToRect l="50000" t="50000" r="50000" b="50000"/>
          </a:path>
          <a:tileRect/>
        </a:gradFill>
        <a:effectLst/>
      </p:bgPr>
    </p:bg>
    <p:spTree>
      <p:nvGrpSpPr>
        <p:cNvPr id="1" name="Shape 2496"/>
        <p:cNvGrpSpPr/>
        <p:nvPr/>
      </p:nvGrpSpPr>
      <p:grpSpPr>
        <a:xfrm>
          <a:off x="0" y="0"/>
          <a:ext cx="0" cy="0"/>
          <a:chOff x="0" y="0"/>
          <a:chExt cx="0" cy="0"/>
        </a:xfrm>
      </p:grpSpPr>
      <p:grpSp>
        <p:nvGrpSpPr>
          <p:cNvPr id="2497" name="Google Shape;2497;p21"/>
          <p:cNvGrpSpPr/>
          <p:nvPr/>
        </p:nvGrpSpPr>
        <p:grpSpPr>
          <a:xfrm>
            <a:off x="2" y="46"/>
            <a:ext cx="9143710" cy="5143425"/>
            <a:chOff x="2" y="-41"/>
            <a:chExt cx="9143710" cy="5143425"/>
          </a:xfrm>
        </p:grpSpPr>
        <p:sp>
          <p:nvSpPr>
            <p:cNvPr id="2498" name="Google Shape;2498;p21"/>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99" name="Google Shape;2499;p21"/>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0" name="Google Shape;2500;p21"/>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1" name="Google Shape;2501;p21"/>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2" name="Google Shape;2502;p21"/>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3" name="Google Shape;2503;p21"/>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4" name="Google Shape;2504;p21"/>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5" name="Google Shape;2505;p21"/>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6" name="Google Shape;2506;p21"/>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7" name="Google Shape;2507;p21"/>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8" name="Google Shape;2508;p21"/>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9" name="Google Shape;2509;p21"/>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0" name="Google Shape;2510;p21"/>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1" name="Google Shape;2511;p21"/>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2" name="Google Shape;2512;p21"/>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3" name="Google Shape;2513;p21"/>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4" name="Google Shape;2514;p21"/>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5" name="Google Shape;2515;p21"/>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6" name="Google Shape;2516;p21"/>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7" name="Google Shape;2517;p21"/>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8" name="Google Shape;2518;p21"/>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9" name="Google Shape;2519;p21"/>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0" name="Google Shape;2520;p21"/>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1" name="Google Shape;2521;p21"/>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2" name="Google Shape;2522;p21"/>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3" name="Google Shape;2523;p21"/>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4" name="Google Shape;2524;p21"/>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5" name="Google Shape;2525;p21"/>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6" name="Google Shape;2526;p21"/>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7" name="Google Shape;2527;p21"/>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8" name="Google Shape;2528;p21"/>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9" name="Google Shape;2529;p21"/>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0" name="Google Shape;2530;p21"/>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1" name="Google Shape;2531;p21"/>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2" name="Google Shape;2532;p21"/>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3" name="Google Shape;2533;p21"/>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4" name="Google Shape;2534;p21"/>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5" name="Google Shape;2535;p21"/>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6" name="Google Shape;2536;p21"/>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7" name="Google Shape;2537;p21"/>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8" name="Google Shape;2538;p21"/>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9" name="Google Shape;2539;p21"/>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0" name="Google Shape;2540;p21"/>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1" name="Google Shape;2541;p21"/>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2" name="Google Shape;2542;p21"/>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3" name="Google Shape;2543;p21"/>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4" name="Google Shape;2544;p21"/>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5" name="Google Shape;2545;p21"/>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6" name="Google Shape;2546;p21"/>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7" name="Google Shape;2547;p21"/>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8" name="Google Shape;2548;p21"/>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9" name="Google Shape;2549;p21"/>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0" name="Google Shape;2550;p21"/>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1" name="Google Shape;2551;p21"/>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2" name="Google Shape;2552;p21"/>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3" name="Google Shape;2553;p21"/>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4" name="Google Shape;2554;p21"/>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5" name="Google Shape;2555;p21"/>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6" name="Google Shape;2556;p21"/>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7" name="Google Shape;2557;p21"/>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8" name="Google Shape;2558;p21"/>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9" name="Google Shape;2559;p21"/>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0" name="Google Shape;2560;p21"/>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1" name="Google Shape;2561;p21"/>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2" name="Google Shape;2562;p21"/>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3" name="Google Shape;2563;p21"/>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4" name="Google Shape;2564;p21"/>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5" name="Google Shape;2565;p21"/>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6" name="Google Shape;2566;p21"/>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7" name="Google Shape;2567;p21"/>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8" name="Google Shape;2568;p21"/>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9" name="Google Shape;2569;p21"/>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0" name="Google Shape;2570;p21"/>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1" name="Google Shape;2571;p21"/>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2" name="Google Shape;2572;p21"/>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3" name="Google Shape;2573;p21"/>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4" name="Google Shape;2574;p21"/>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5" name="Google Shape;2575;p21"/>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6" name="Google Shape;2576;p21"/>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7" name="Google Shape;2577;p21"/>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8" name="Google Shape;2578;p21"/>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9" name="Google Shape;2579;p21"/>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0" name="Google Shape;2580;p21"/>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1" name="Google Shape;2581;p21"/>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2" name="Google Shape;2582;p21"/>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3" name="Google Shape;2583;p21"/>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4" name="Google Shape;2584;p21"/>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5" name="Google Shape;2585;p21"/>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6" name="Google Shape;2586;p21"/>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7" name="Google Shape;2587;p21"/>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8" name="Google Shape;2588;p21"/>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9" name="Google Shape;2589;p21"/>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0" name="Google Shape;2590;p21"/>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1" name="Google Shape;2591;p21"/>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2" name="Google Shape;2592;p21"/>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3" name="Google Shape;2593;p21"/>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4" name="Google Shape;2594;p21"/>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5" name="Google Shape;2595;p21"/>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6" name="Google Shape;2596;p21"/>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7" name="Google Shape;2597;p21"/>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8" name="Google Shape;2598;p21"/>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9" name="Google Shape;2599;p21"/>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0" name="Google Shape;2600;p21"/>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1" name="Google Shape;2601;p21"/>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2" name="Google Shape;2602;p21"/>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3" name="Google Shape;2603;p21"/>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4" name="Google Shape;2604;p21"/>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5" name="Google Shape;2605;p21"/>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6" name="Google Shape;2606;p21"/>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7" name="Google Shape;2607;p21"/>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8" name="Google Shape;2608;p21"/>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9" name="Google Shape;2609;p21"/>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0" name="Google Shape;2610;p21"/>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1" name="Google Shape;2611;p21"/>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2" name="Google Shape;2612;p21"/>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3" name="Google Shape;2613;p21"/>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4" name="Google Shape;2614;p21"/>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5" name="Google Shape;2615;p21"/>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6" name="Google Shape;2616;p21"/>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7" name="Google Shape;2617;p21"/>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8" name="Google Shape;2618;p21"/>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9" name="Google Shape;2619;p21"/>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0" name="Google Shape;2620;p21"/>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1" name="Google Shape;2621;p21"/>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2" name="Google Shape;2622;p21"/>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3" name="Google Shape;2623;p21"/>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4" name="Google Shape;2624;p21"/>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5" name="Google Shape;2625;p21"/>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6" name="Google Shape;2626;p21"/>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7" name="Google Shape;2627;p21"/>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8" name="Google Shape;2628;p21"/>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9" name="Google Shape;2629;p21"/>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30" name="Google Shape;2630;p21"/>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31" name="Google Shape;2631;p21"/>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32" name="Google Shape;2632;p21"/>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633" name="Google Shape;2633;p21"/>
          <p:cNvSpPr txBox="1">
            <a:spLocks noGrp="1"/>
          </p:cNvSpPr>
          <p:nvPr>
            <p:ph type="subTitle" idx="1"/>
          </p:nvPr>
        </p:nvSpPr>
        <p:spPr>
          <a:xfrm>
            <a:off x="1664698" y="1943278"/>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4" name="Google Shape;2634;p21"/>
          <p:cNvSpPr txBox="1">
            <a:spLocks noGrp="1"/>
          </p:cNvSpPr>
          <p:nvPr>
            <p:ph type="subTitle" idx="2"/>
          </p:nvPr>
        </p:nvSpPr>
        <p:spPr>
          <a:xfrm>
            <a:off x="1664675" y="2640292"/>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5" name="Google Shape;2635;p21"/>
          <p:cNvSpPr txBox="1">
            <a:spLocks noGrp="1"/>
          </p:cNvSpPr>
          <p:nvPr>
            <p:ph type="subTitle" idx="3"/>
          </p:nvPr>
        </p:nvSpPr>
        <p:spPr>
          <a:xfrm>
            <a:off x="1664698" y="3337305"/>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6" name="Google Shape;2636;p21"/>
          <p:cNvSpPr txBox="1">
            <a:spLocks noGrp="1"/>
          </p:cNvSpPr>
          <p:nvPr>
            <p:ph type="subTitle" idx="4"/>
          </p:nvPr>
        </p:nvSpPr>
        <p:spPr>
          <a:xfrm>
            <a:off x="1664675" y="4034319"/>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7" name="Google Shape;2637;p21"/>
          <p:cNvSpPr txBox="1">
            <a:spLocks noGrp="1"/>
          </p:cNvSpPr>
          <p:nvPr>
            <p:ph type="title"/>
          </p:nvPr>
        </p:nvSpPr>
        <p:spPr>
          <a:xfrm>
            <a:off x="720000" y="445025"/>
            <a:ext cx="7704000" cy="5682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38" name="Google Shape;2638;p21"/>
          <p:cNvSpPr txBox="1">
            <a:spLocks noGrp="1"/>
          </p:cNvSpPr>
          <p:nvPr>
            <p:ph type="subTitle" idx="5"/>
          </p:nvPr>
        </p:nvSpPr>
        <p:spPr>
          <a:xfrm>
            <a:off x="1664698" y="1246264"/>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9" name="Google Shape;2639;p21"/>
          <p:cNvSpPr txBox="1">
            <a:spLocks noGrp="1"/>
          </p:cNvSpPr>
          <p:nvPr>
            <p:ph type="subTitle" idx="6"/>
          </p:nvPr>
        </p:nvSpPr>
        <p:spPr>
          <a:xfrm>
            <a:off x="5479598" y="1944744"/>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0" name="Google Shape;2640;p21"/>
          <p:cNvSpPr txBox="1">
            <a:spLocks noGrp="1"/>
          </p:cNvSpPr>
          <p:nvPr>
            <p:ph type="subTitle" idx="7"/>
          </p:nvPr>
        </p:nvSpPr>
        <p:spPr>
          <a:xfrm>
            <a:off x="5479575" y="2643224"/>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1" name="Google Shape;2641;p21"/>
          <p:cNvSpPr txBox="1">
            <a:spLocks noGrp="1"/>
          </p:cNvSpPr>
          <p:nvPr>
            <p:ph type="subTitle" idx="8"/>
          </p:nvPr>
        </p:nvSpPr>
        <p:spPr>
          <a:xfrm>
            <a:off x="5479598" y="3341704"/>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2" name="Google Shape;2642;p21"/>
          <p:cNvSpPr txBox="1">
            <a:spLocks noGrp="1"/>
          </p:cNvSpPr>
          <p:nvPr>
            <p:ph type="subTitle" idx="9"/>
          </p:nvPr>
        </p:nvSpPr>
        <p:spPr>
          <a:xfrm>
            <a:off x="5479575" y="4040184"/>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3" name="Google Shape;2643;p21"/>
          <p:cNvSpPr txBox="1">
            <a:spLocks noGrp="1"/>
          </p:cNvSpPr>
          <p:nvPr>
            <p:ph type="subTitle" idx="13"/>
          </p:nvPr>
        </p:nvSpPr>
        <p:spPr>
          <a:xfrm>
            <a:off x="5479598" y="1246264"/>
            <a:ext cx="2834700" cy="474000"/>
          </a:xfrm>
          <a:prstGeom prst="rect">
            <a:avLst/>
          </a:prstGeom>
          <a:ln>
            <a:noFill/>
          </a:ln>
        </p:spPr>
        <p:txBody>
          <a:bodyPr spcFirstLastPara="1" wrap="square" lIns="91425" tIns="91425" rIns="91425" bIns="91425" anchor="b"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644" name="Google Shape;2644;p21"/>
          <p:cNvGrpSpPr/>
          <p:nvPr/>
        </p:nvGrpSpPr>
        <p:grpSpPr>
          <a:xfrm flipH="1">
            <a:off x="444125" y="580275"/>
            <a:ext cx="8255750" cy="4023725"/>
            <a:chOff x="444125" y="580275"/>
            <a:chExt cx="8255750" cy="4023725"/>
          </a:xfrm>
        </p:grpSpPr>
        <p:cxnSp>
          <p:nvCxnSpPr>
            <p:cNvPr id="2645" name="Google Shape;2645;p21"/>
            <p:cNvCxnSpPr/>
            <p:nvPr/>
          </p:nvCxnSpPr>
          <p:spPr>
            <a:xfrm rot="10800000">
              <a:off x="444125" y="580275"/>
              <a:ext cx="0" cy="1056600"/>
            </a:xfrm>
            <a:prstGeom prst="straightConnector1">
              <a:avLst/>
            </a:prstGeom>
            <a:noFill/>
            <a:ln w="9525" cap="flat" cmpd="sng">
              <a:solidFill>
                <a:schemeClr val="dk2"/>
              </a:solidFill>
              <a:prstDash val="solid"/>
              <a:round/>
              <a:headEnd type="none" w="med" len="med"/>
              <a:tailEnd type="none" w="med" len="med"/>
            </a:ln>
          </p:spPr>
        </p:cxnSp>
        <p:cxnSp>
          <p:nvCxnSpPr>
            <p:cNvPr id="2646" name="Google Shape;2646;p21"/>
            <p:cNvCxnSpPr/>
            <p:nvPr/>
          </p:nvCxnSpPr>
          <p:spPr>
            <a:xfrm rot="10800000">
              <a:off x="8699875" y="16832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
  <p:cSld name="CUSTOM_6">
    <p:bg>
      <p:bgPr>
        <a:gradFill>
          <a:gsLst>
            <a:gs pos="0">
              <a:schemeClr val="accent1"/>
            </a:gs>
            <a:gs pos="100000">
              <a:schemeClr val="lt1"/>
            </a:gs>
          </a:gsLst>
          <a:path path="circle">
            <a:fillToRect l="50000" t="50000" r="50000" b="50000"/>
          </a:path>
          <a:tileRect/>
        </a:gradFill>
        <a:effectLst/>
      </p:bgPr>
    </p:bg>
    <p:spTree>
      <p:nvGrpSpPr>
        <p:cNvPr id="1" name="Shape 2647"/>
        <p:cNvGrpSpPr/>
        <p:nvPr/>
      </p:nvGrpSpPr>
      <p:grpSpPr>
        <a:xfrm>
          <a:off x="0" y="0"/>
          <a:ext cx="0" cy="0"/>
          <a:chOff x="0" y="0"/>
          <a:chExt cx="0" cy="0"/>
        </a:xfrm>
      </p:grpSpPr>
      <p:grpSp>
        <p:nvGrpSpPr>
          <p:cNvPr id="2648" name="Google Shape;2648;p22"/>
          <p:cNvGrpSpPr/>
          <p:nvPr/>
        </p:nvGrpSpPr>
        <p:grpSpPr>
          <a:xfrm>
            <a:off x="2" y="46"/>
            <a:ext cx="9143710" cy="5143425"/>
            <a:chOff x="2" y="-41"/>
            <a:chExt cx="9143710" cy="5143425"/>
          </a:xfrm>
        </p:grpSpPr>
        <p:sp>
          <p:nvSpPr>
            <p:cNvPr id="2649" name="Google Shape;2649;p22"/>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0" name="Google Shape;2650;p22"/>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1" name="Google Shape;2651;p22"/>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2" name="Google Shape;2652;p22"/>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3" name="Google Shape;2653;p22"/>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4" name="Google Shape;2654;p22"/>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5" name="Google Shape;2655;p22"/>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6" name="Google Shape;2656;p22"/>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7" name="Google Shape;2657;p22"/>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8" name="Google Shape;2658;p22"/>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9" name="Google Shape;2659;p22"/>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0" name="Google Shape;2660;p22"/>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1" name="Google Shape;2661;p22"/>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2" name="Google Shape;2662;p22"/>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3" name="Google Shape;2663;p22"/>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4" name="Google Shape;2664;p22"/>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5" name="Google Shape;2665;p22"/>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6" name="Google Shape;2666;p22"/>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7" name="Google Shape;2667;p22"/>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8" name="Google Shape;2668;p22"/>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9" name="Google Shape;2669;p22"/>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0" name="Google Shape;2670;p22"/>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1" name="Google Shape;2671;p22"/>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2" name="Google Shape;2672;p22"/>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3" name="Google Shape;2673;p22"/>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4" name="Google Shape;2674;p22"/>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5" name="Google Shape;2675;p22"/>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6" name="Google Shape;2676;p22"/>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7" name="Google Shape;2677;p22"/>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8" name="Google Shape;2678;p22"/>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9" name="Google Shape;2679;p22"/>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0" name="Google Shape;2680;p22"/>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1" name="Google Shape;2681;p22"/>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2" name="Google Shape;2682;p22"/>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3" name="Google Shape;2683;p22"/>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4" name="Google Shape;2684;p22"/>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5" name="Google Shape;2685;p22"/>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6" name="Google Shape;2686;p22"/>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7" name="Google Shape;2687;p22"/>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8" name="Google Shape;2688;p22"/>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89" name="Google Shape;2689;p22"/>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0" name="Google Shape;2690;p22"/>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1" name="Google Shape;2691;p22"/>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2" name="Google Shape;2692;p22"/>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3" name="Google Shape;2693;p22"/>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4" name="Google Shape;2694;p22"/>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5" name="Google Shape;2695;p22"/>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6" name="Google Shape;2696;p22"/>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7" name="Google Shape;2697;p22"/>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8" name="Google Shape;2698;p22"/>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9" name="Google Shape;2699;p22"/>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0" name="Google Shape;2700;p22"/>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1" name="Google Shape;2701;p22"/>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2" name="Google Shape;2702;p22"/>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3" name="Google Shape;2703;p22"/>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4" name="Google Shape;2704;p22"/>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5" name="Google Shape;2705;p22"/>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6" name="Google Shape;2706;p22"/>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7" name="Google Shape;2707;p22"/>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8" name="Google Shape;2708;p22"/>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9" name="Google Shape;2709;p22"/>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0" name="Google Shape;2710;p22"/>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1" name="Google Shape;2711;p22"/>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2" name="Google Shape;2712;p22"/>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3" name="Google Shape;2713;p22"/>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4" name="Google Shape;2714;p22"/>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5" name="Google Shape;2715;p22"/>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6" name="Google Shape;2716;p22"/>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7" name="Google Shape;2717;p22"/>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8" name="Google Shape;2718;p22"/>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9" name="Google Shape;2719;p22"/>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0" name="Google Shape;2720;p22"/>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1" name="Google Shape;2721;p22"/>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2" name="Google Shape;2722;p22"/>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3" name="Google Shape;2723;p22"/>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4" name="Google Shape;2724;p22"/>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5" name="Google Shape;2725;p22"/>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6" name="Google Shape;2726;p22"/>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7" name="Google Shape;2727;p22"/>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8" name="Google Shape;2728;p22"/>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9" name="Google Shape;2729;p22"/>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0" name="Google Shape;2730;p22"/>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1" name="Google Shape;2731;p22"/>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2" name="Google Shape;2732;p22"/>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3" name="Google Shape;2733;p22"/>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4" name="Google Shape;2734;p22"/>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5" name="Google Shape;2735;p22"/>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6" name="Google Shape;2736;p22"/>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7" name="Google Shape;2737;p22"/>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8" name="Google Shape;2738;p22"/>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9" name="Google Shape;2739;p22"/>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0" name="Google Shape;2740;p22"/>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1" name="Google Shape;2741;p22"/>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2" name="Google Shape;2742;p22"/>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3" name="Google Shape;2743;p22"/>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4" name="Google Shape;2744;p22"/>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5" name="Google Shape;2745;p22"/>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6" name="Google Shape;2746;p22"/>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7" name="Google Shape;2747;p22"/>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8" name="Google Shape;2748;p22"/>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9" name="Google Shape;2749;p22"/>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0" name="Google Shape;2750;p22"/>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1" name="Google Shape;2751;p22"/>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2" name="Google Shape;2752;p22"/>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3" name="Google Shape;2753;p22"/>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4" name="Google Shape;2754;p22"/>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5" name="Google Shape;2755;p22"/>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6" name="Google Shape;2756;p22"/>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7" name="Google Shape;2757;p22"/>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8" name="Google Shape;2758;p22"/>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9" name="Google Shape;2759;p22"/>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0" name="Google Shape;2760;p22"/>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1" name="Google Shape;2761;p22"/>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2" name="Google Shape;2762;p22"/>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3" name="Google Shape;2763;p22"/>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4" name="Google Shape;2764;p22"/>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5" name="Google Shape;2765;p22"/>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6" name="Google Shape;2766;p22"/>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7" name="Google Shape;2767;p22"/>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8" name="Google Shape;2768;p22"/>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9" name="Google Shape;2769;p22"/>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0" name="Google Shape;2770;p22"/>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1" name="Google Shape;2771;p22"/>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2" name="Google Shape;2772;p22"/>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3" name="Google Shape;2773;p22"/>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4" name="Google Shape;2774;p22"/>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5" name="Google Shape;2775;p22"/>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6" name="Google Shape;2776;p22"/>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7" name="Google Shape;2777;p22"/>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8" name="Google Shape;2778;p22"/>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9" name="Google Shape;2779;p22"/>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80" name="Google Shape;2780;p22"/>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81" name="Google Shape;2781;p22"/>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82" name="Google Shape;2782;p22"/>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83" name="Google Shape;2783;p22"/>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784" name="Google Shape;2784;p22"/>
          <p:cNvSpPr txBox="1">
            <a:spLocks noGrp="1"/>
          </p:cNvSpPr>
          <p:nvPr>
            <p:ph type="title"/>
          </p:nvPr>
        </p:nvSpPr>
        <p:spPr>
          <a:xfrm>
            <a:off x="720000" y="1042563"/>
            <a:ext cx="3931800" cy="1481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85" name="Google Shape;2785;p22"/>
          <p:cNvSpPr txBox="1">
            <a:spLocks noGrp="1"/>
          </p:cNvSpPr>
          <p:nvPr>
            <p:ph type="subTitle" idx="1"/>
          </p:nvPr>
        </p:nvSpPr>
        <p:spPr>
          <a:xfrm>
            <a:off x="720000" y="2523985"/>
            <a:ext cx="3931800" cy="133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6" name="Google Shape;2786;p22"/>
          <p:cNvSpPr>
            <a:spLocks noGrp="1"/>
          </p:cNvSpPr>
          <p:nvPr>
            <p:ph type="pic" idx="2"/>
          </p:nvPr>
        </p:nvSpPr>
        <p:spPr>
          <a:xfrm>
            <a:off x="4949425" y="982725"/>
            <a:ext cx="3481500" cy="3481500"/>
          </a:xfrm>
          <a:prstGeom prst="ellipse">
            <a:avLst/>
          </a:prstGeom>
          <a:noFill/>
          <a:ln>
            <a:noFill/>
          </a:ln>
        </p:spPr>
      </p:sp>
      <p:grpSp>
        <p:nvGrpSpPr>
          <p:cNvPr id="2787" name="Google Shape;2787;p22"/>
          <p:cNvGrpSpPr/>
          <p:nvPr/>
        </p:nvGrpSpPr>
        <p:grpSpPr>
          <a:xfrm>
            <a:off x="444125" y="539650"/>
            <a:ext cx="8255750" cy="3240000"/>
            <a:chOff x="444125" y="539650"/>
            <a:chExt cx="8255750" cy="3240000"/>
          </a:xfrm>
        </p:grpSpPr>
        <p:cxnSp>
          <p:nvCxnSpPr>
            <p:cNvPr id="2788" name="Google Shape;2788;p22"/>
            <p:cNvCxnSpPr/>
            <p:nvPr/>
          </p:nvCxnSpPr>
          <p:spPr>
            <a:xfrm rot="10800000">
              <a:off x="444125" y="539725"/>
              <a:ext cx="0" cy="1934100"/>
            </a:xfrm>
            <a:prstGeom prst="straightConnector1">
              <a:avLst/>
            </a:prstGeom>
            <a:noFill/>
            <a:ln w="9525" cap="flat" cmpd="sng">
              <a:solidFill>
                <a:schemeClr val="dk2"/>
              </a:solidFill>
              <a:prstDash val="solid"/>
              <a:round/>
              <a:headEnd type="none" w="med" len="med"/>
              <a:tailEnd type="none" w="med" len="med"/>
            </a:ln>
          </p:spPr>
        </p:cxnSp>
        <p:cxnSp>
          <p:nvCxnSpPr>
            <p:cNvPr id="2789" name="Google Shape;2789;p22"/>
            <p:cNvCxnSpPr/>
            <p:nvPr/>
          </p:nvCxnSpPr>
          <p:spPr>
            <a:xfrm rot="10800000">
              <a:off x="8699875" y="539650"/>
              <a:ext cx="0" cy="32400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6_1">
    <p:bg>
      <p:bgPr>
        <a:gradFill>
          <a:gsLst>
            <a:gs pos="0">
              <a:schemeClr val="accent1"/>
            </a:gs>
            <a:gs pos="100000">
              <a:schemeClr val="lt1"/>
            </a:gs>
          </a:gsLst>
          <a:path path="circle">
            <a:fillToRect l="50000" t="50000" r="50000" b="50000"/>
          </a:path>
          <a:tileRect/>
        </a:gradFill>
        <a:effectLst/>
      </p:bgPr>
    </p:bg>
    <p:spTree>
      <p:nvGrpSpPr>
        <p:cNvPr id="1" name="Shape 2790"/>
        <p:cNvGrpSpPr/>
        <p:nvPr/>
      </p:nvGrpSpPr>
      <p:grpSpPr>
        <a:xfrm>
          <a:off x="0" y="0"/>
          <a:ext cx="0" cy="0"/>
          <a:chOff x="0" y="0"/>
          <a:chExt cx="0" cy="0"/>
        </a:xfrm>
      </p:grpSpPr>
      <p:grpSp>
        <p:nvGrpSpPr>
          <p:cNvPr id="2791" name="Google Shape;2791;p23"/>
          <p:cNvGrpSpPr/>
          <p:nvPr/>
        </p:nvGrpSpPr>
        <p:grpSpPr>
          <a:xfrm>
            <a:off x="2" y="46"/>
            <a:ext cx="9143710" cy="5143425"/>
            <a:chOff x="2" y="-41"/>
            <a:chExt cx="9143710" cy="5143425"/>
          </a:xfrm>
        </p:grpSpPr>
        <p:sp>
          <p:nvSpPr>
            <p:cNvPr id="2792" name="Google Shape;2792;p23"/>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3" name="Google Shape;2793;p23"/>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4" name="Google Shape;2794;p23"/>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5" name="Google Shape;2795;p23"/>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6" name="Google Shape;2796;p23"/>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7" name="Google Shape;2797;p23"/>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8" name="Google Shape;2798;p23"/>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9" name="Google Shape;2799;p23"/>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0" name="Google Shape;2800;p23"/>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1" name="Google Shape;2801;p23"/>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2" name="Google Shape;2802;p23"/>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3" name="Google Shape;2803;p23"/>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4" name="Google Shape;2804;p23"/>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5" name="Google Shape;2805;p23"/>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6" name="Google Shape;2806;p23"/>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7" name="Google Shape;2807;p23"/>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8" name="Google Shape;2808;p23"/>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09" name="Google Shape;2809;p23"/>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0" name="Google Shape;2810;p23"/>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1" name="Google Shape;2811;p23"/>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2" name="Google Shape;2812;p23"/>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3" name="Google Shape;2813;p23"/>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4" name="Google Shape;2814;p23"/>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5" name="Google Shape;2815;p23"/>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6" name="Google Shape;2816;p23"/>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7" name="Google Shape;2817;p23"/>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8" name="Google Shape;2818;p23"/>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19" name="Google Shape;2819;p23"/>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0" name="Google Shape;2820;p23"/>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1" name="Google Shape;2821;p23"/>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2" name="Google Shape;2822;p23"/>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3" name="Google Shape;2823;p23"/>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4" name="Google Shape;2824;p23"/>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5" name="Google Shape;2825;p23"/>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6" name="Google Shape;2826;p23"/>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7" name="Google Shape;2827;p23"/>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8" name="Google Shape;2828;p23"/>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9" name="Google Shape;2829;p23"/>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0" name="Google Shape;2830;p23"/>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1" name="Google Shape;2831;p23"/>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2" name="Google Shape;2832;p23"/>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3" name="Google Shape;2833;p23"/>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4" name="Google Shape;2834;p23"/>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5" name="Google Shape;2835;p23"/>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6" name="Google Shape;2836;p23"/>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7" name="Google Shape;2837;p23"/>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8" name="Google Shape;2838;p23"/>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9" name="Google Shape;2839;p23"/>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0" name="Google Shape;2840;p23"/>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1" name="Google Shape;2841;p23"/>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2" name="Google Shape;2842;p23"/>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3" name="Google Shape;2843;p23"/>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4" name="Google Shape;2844;p23"/>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5" name="Google Shape;2845;p23"/>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6" name="Google Shape;2846;p23"/>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7" name="Google Shape;2847;p23"/>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8" name="Google Shape;2848;p23"/>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9" name="Google Shape;2849;p23"/>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0" name="Google Shape;2850;p23"/>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1" name="Google Shape;2851;p23"/>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2" name="Google Shape;2852;p23"/>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3" name="Google Shape;2853;p23"/>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4" name="Google Shape;2854;p23"/>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5" name="Google Shape;2855;p23"/>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6" name="Google Shape;2856;p23"/>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7" name="Google Shape;2857;p23"/>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8" name="Google Shape;2858;p23"/>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9" name="Google Shape;2859;p23"/>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0" name="Google Shape;2860;p23"/>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1" name="Google Shape;2861;p23"/>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2" name="Google Shape;2862;p23"/>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3" name="Google Shape;2863;p23"/>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4" name="Google Shape;2864;p23"/>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5" name="Google Shape;2865;p23"/>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6" name="Google Shape;2866;p23"/>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7" name="Google Shape;2867;p23"/>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8" name="Google Shape;2868;p23"/>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9" name="Google Shape;2869;p23"/>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0" name="Google Shape;2870;p23"/>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1" name="Google Shape;2871;p23"/>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2" name="Google Shape;2872;p23"/>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3" name="Google Shape;2873;p23"/>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4" name="Google Shape;2874;p23"/>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5" name="Google Shape;2875;p23"/>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6" name="Google Shape;2876;p23"/>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7" name="Google Shape;2877;p23"/>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8" name="Google Shape;2878;p23"/>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9" name="Google Shape;2879;p23"/>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0" name="Google Shape;2880;p23"/>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1" name="Google Shape;2881;p23"/>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2" name="Google Shape;2882;p23"/>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3" name="Google Shape;2883;p23"/>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4" name="Google Shape;2884;p23"/>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5" name="Google Shape;2885;p23"/>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6" name="Google Shape;2886;p23"/>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7" name="Google Shape;2887;p23"/>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8" name="Google Shape;2888;p23"/>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9" name="Google Shape;2889;p23"/>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0" name="Google Shape;2890;p23"/>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1" name="Google Shape;2891;p23"/>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2" name="Google Shape;2892;p23"/>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3" name="Google Shape;2893;p23"/>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4" name="Google Shape;2894;p23"/>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5" name="Google Shape;2895;p23"/>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6" name="Google Shape;2896;p23"/>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7" name="Google Shape;2897;p23"/>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8" name="Google Shape;2898;p23"/>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9" name="Google Shape;2899;p23"/>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0" name="Google Shape;2900;p23"/>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1" name="Google Shape;2901;p23"/>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2" name="Google Shape;2902;p23"/>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3" name="Google Shape;2903;p23"/>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4" name="Google Shape;2904;p23"/>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5" name="Google Shape;2905;p23"/>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6" name="Google Shape;2906;p23"/>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7" name="Google Shape;2907;p23"/>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8" name="Google Shape;2908;p23"/>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9" name="Google Shape;2909;p23"/>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0" name="Google Shape;2910;p23"/>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1" name="Google Shape;2911;p23"/>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2" name="Google Shape;2912;p23"/>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3" name="Google Shape;2913;p23"/>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4" name="Google Shape;2914;p23"/>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5" name="Google Shape;2915;p23"/>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6" name="Google Shape;2916;p23"/>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7" name="Google Shape;2917;p23"/>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8" name="Google Shape;2918;p23"/>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9" name="Google Shape;2919;p23"/>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0" name="Google Shape;2920;p23"/>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1" name="Google Shape;2921;p23"/>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2" name="Google Shape;2922;p23"/>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3" name="Google Shape;2923;p23"/>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4" name="Google Shape;2924;p23"/>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5" name="Google Shape;2925;p23"/>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6" name="Google Shape;2926;p23"/>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927" name="Google Shape;2927;p23"/>
          <p:cNvSpPr txBox="1">
            <a:spLocks noGrp="1"/>
          </p:cNvSpPr>
          <p:nvPr>
            <p:ph type="subTitle" idx="1"/>
          </p:nvPr>
        </p:nvSpPr>
        <p:spPr>
          <a:xfrm>
            <a:off x="855769" y="2380574"/>
            <a:ext cx="3154800" cy="107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8" name="Google Shape;2928;p23"/>
          <p:cNvSpPr txBox="1">
            <a:spLocks noGrp="1"/>
          </p:cNvSpPr>
          <p:nvPr>
            <p:ph type="title"/>
          </p:nvPr>
        </p:nvSpPr>
        <p:spPr>
          <a:xfrm>
            <a:off x="855769" y="1342897"/>
            <a:ext cx="3154800" cy="93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2929" name="Google Shape;2929;p23"/>
          <p:cNvGrpSpPr/>
          <p:nvPr/>
        </p:nvGrpSpPr>
        <p:grpSpPr>
          <a:xfrm flipH="1">
            <a:off x="444125" y="1683200"/>
            <a:ext cx="8255750" cy="2920800"/>
            <a:chOff x="444125" y="1683200"/>
            <a:chExt cx="8255750" cy="2920800"/>
          </a:xfrm>
        </p:grpSpPr>
        <p:cxnSp>
          <p:nvCxnSpPr>
            <p:cNvPr id="2930" name="Google Shape;2930;p23"/>
            <p:cNvCxnSpPr/>
            <p:nvPr/>
          </p:nvCxnSpPr>
          <p:spPr>
            <a:xfrm rot="10800000">
              <a:off x="444125" y="3460800"/>
              <a:ext cx="0" cy="1056600"/>
            </a:xfrm>
            <a:prstGeom prst="straightConnector1">
              <a:avLst/>
            </a:prstGeom>
            <a:noFill/>
            <a:ln w="9525" cap="flat" cmpd="sng">
              <a:solidFill>
                <a:schemeClr val="dk2"/>
              </a:solidFill>
              <a:prstDash val="solid"/>
              <a:round/>
              <a:headEnd type="none" w="med" len="med"/>
              <a:tailEnd type="none" w="med" len="med"/>
            </a:ln>
          </p:spPr>
        </p:cxnSp>
        <p:cxnSp>
          <p:nvCxnSpPr>
            <p:cNvPr id="2931" name="Google Shape;2931;p23"/>
            <p:cNvCxnSpPr/>
            <p:nvPr/>
          </p:nvCxnSpPr>
          <p:spPr>
            <a:xfrm rot="10800000">
              <a:off x="8699875" y="16832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chemeClr val="accent1"/>
            </a:gs>
            <a:gs pos="100000">
              <a:schemeClr val="lt1"/>
            </a:gs>
          </a:gsLst>
          <a:path path="circle">
            <a:fillToRect l="50000" t="50000" r="50000" b="50000"/>
          </a:path>
          <a:tileRect/>
        </a:gradFill>
        <a:effectLst/>
      </p:bgPr>
    </p:bg>
    <p:spTree>
      <p:nvGrpSpPr>
        <p:cNvPr id="1" name="Shape 2932"/>
        <p:cNvGrpSpPr/>
        <p:nvPr/>
      </p:nvGrpSpPr>
      <p:grpSpPr>
        <a:xfrm>
          <a:off x="0" y="0"/>
          <a:ext cx="0" cy="0"/>
          <a:chOff x="0" y="0"/>
          <a:chExt cx="0" cy="0"/>
        </a:xfrm>
      </p:grpSpPr>
      <p:grpSp>
        <p:nvGrpSpPr>
          <p:cNvPr id="2933" name="Google Shape;2933;p24"/>
          <p:cNvGrpSpPr/>
          <p:nvPr/>
        </p:nvGrpSpPr>
        <p:grpSpPr>
          <a:xfrm>
            <a:off x="2" y="46"/>
            <a:ext cx="9143710" cy="5143425"/>
            <a:chOff x="2" y="-41"/>
            <a:chExt cx="9143710" cy="5143425"/>
          </a:xfrm>
        </p:grpSpPr>
        <p:sp>
          <p:nvSpPr>
            <p:cNvPr id="2934" name="Google Shape;2934;p24"/>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5" name="Google Shape;2935;p24"/>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6" name="Google Shape;2936;p24"/>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7" name="Google Shape;2937;p24"/>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8" name="Google Shape;2938;p24"/>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9" name="Google Shape;2939;p24"/>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0" name="Google Shape;2940;p24"/>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1" name="Google Shape;2941;p24"/>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2" name="Google Shape;2942;p24"/>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3" name="Google Shape;2943;p24"/>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4" name="Google Shape;2944;p24"/>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5" name="Google Shape;2945;p24"/>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6" name="Google Shape;2946;p24"/>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7" name="Google Shape;2947;p24"/>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8" name="Google Shape;2948;p24"/>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9" name="Google Shape;2949;p24"/>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0" name="Google Shape;2950;p24"/>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1" name="Google Shape;2951;p24"/>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2" name="Google Shape;2952;p24"/>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3" name="Google Shape;2953;p24"/>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4" name="Google Shape;2954;p24"/>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5" name="Google Shape;2955;p24"/>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6" name="Google Shape;2956;p24"/>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7" name="Google Shape;2957;p24"/>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8" name="Google Shape;2958;p24"/>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9" name="Google Shape;2959;p24"/>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0" name="Google Shape;2960;p24"/>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1" name="Google Shape;2961;p24"/>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2" name="Google Shape;2962;p24"/>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3" name="Google Shape;2963;p24"/>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4" name="Google Shape;2964;p24"/>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5" name="Google Shape;2965;p24"/>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6" name="Google Shape;2966;p24"/>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7" name="Google Shape;2967;p24"/>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8" name="Google Shape;2968;p24"/>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9" name="Google Shape;2969;p24"/>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0" name="Google Shape;2970;p24"/>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1" name="Google Shape;2971;p24"/>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2" name="Google Shape;2972;p24"/>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3" name="Google Shape;2973;p24"/>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4" name="Google Shape;2974;p24"/>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5" name="Google Shape;2975;p24"/>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6" name="Google Shape;2976;p24"/>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7" name="Google Shape;2977;p24"/>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8" name="Google Shape;2978;p24"/>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9" name="Google Shape;2979;p24"/>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0" name="Google Shape;2980;p24"/>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1" name="Google Shape;2981;p24"/>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2" name="Google Shape;2982;p24"/>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3" name="Google Shape;2983;p24"/>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4" name="Google Shape;2984;p24"/>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5" name="Google Shape;2985;p24"/>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6" name="Google Shape;2986;p24"/>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7" name="Google Shape;2987;p24"/>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8" name="Google Shape;2988;p24"/>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9" name="Google Shape;2989;p24"/>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0" name="Google Shape;2990;p24"/>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1" name="Google Shape;2991;p24"/>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2" name="Google Shape;2992;p24"/>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3" name="Google Shape;2993;p24"/>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4" name="Google Shape;2994;p24"/>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5" name="Google Shape;2995;p24"/>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6" name="Google Shape;2996;p24"/>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7" name="Google Shape;2997;p24"/>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8" name="Google Shape;2998;p24"/>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9" name="Google Shape;2999;p24"/>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0" name="Google Shape;3000;p24"/>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1" name="Google Shape;3001;p24"/>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2" name="Google Shape;3002;p24"/>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3" name="Google Shape;3003;p24"/>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4" name="Google Shape;3004;p24"/>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5" name="Google Shape;3005;p24"/>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6" name="Google Shape;3006;p24"/>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7" name="Google Shape;3007;p24"/>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8" name="Google Shape;3008;p24"/>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9" name="Google Shape;3009;p24"/>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0" name="Google Shape;3010;p24"/>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1" name="Google Shape;3011;p24"/>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2" name="Google Shape;3012;p24"/>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3" name="Google Shape;3013;p24"/>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4" name="Google Shape;3014;p24"/>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5" name="Google Shape;3015;p24"/>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6" name="Google Shape;3016;p24"/>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7" name="Google Shape;3017;p24"/>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8" name="Google Shape;3018;p24"/>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9" name="Google Shape;3019;p24"/>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0" name="Google Shape;3020;p24"/>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1" name="Google Shape;3021;p24"/>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2" name="Google Shape;3022;p24"/>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3" name="Google Shape;3023;p24"/>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4" name="Google Shape;3024;p24"/>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5" name="Google Shape;3025;p24"/>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6" name="Google Shape;3026;p24"/>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7" name="Google Shape;3027;p24"/>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8" name="Google Shape;3028;p24"/>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9" name="Google Shape;3029;p24"/>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0" name="Google Shape;3030;p24"/>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1" name="Google Shape;3031;p24"/>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2" name="Google Shape;3032;p24"/>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3" name="Google Shape;3033;p24"/>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4" name="Google Shape;3034;p24"/>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5" name="Google Shape;3035;p24"/>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6" name="Google Shape;3036;p24"/>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7" name="Google Shape;3037;p24"/>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8" name="Google Shape;3038;p24"/>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9" name="Google Shape;3039;p24"/>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0" name="Google Shape;3040;p24"/>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1" name="Google Shape;3041;p24"/>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2" name="Google Shape;3042;p24"/>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3" name="Google Shape;3043;p24"/>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4" name="Google Shape;3044;p24"/>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5" name="Google Shape;3045;p24"/>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6" name="Google Shape;3046;p24"/>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7" name="Google Shape;3047;p24"/>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8" name="Google Shape;3048;p24"/>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9" name="Google Shape;3049;p24"/>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0" name="Google Shape;3050;p24"/>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1" name="Google Shape;3051;p24"/>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2" name="Google Shape;3052;p24"/>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3" name="Google Shape;3053;p24"/>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4" name="Google Shape;3054;p24"/>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5" name="Google Shape;3055;p24"/>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6" name="Google Shape;3056;p24"/>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7" name="Google Shape;3057;p24"/>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8" name="Google Shape;3058;p24"/>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9" name="Google Shape;3059;p24"/>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0" name="Google Shape;3060;p24"/>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1" name="Google Shape;3061;p24"/>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2" name="Google Shape;3062;p24"/>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3" name="Google Shape;3063;p24"/>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4" name="Google Shape;3064;p24"/>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5" name="Google Shape;3065;p24"/>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6" name="Google Shape;3066;p24"/>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7" name="Google Shape;3067;p24"/>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8" name="Google Shape;3068;p24"/>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69" name="Google Shape;3069;p24"/>
          <p:cNvSpPr txBox="1">
            <a:spLocks noGrp="1"/>
          </p:cNvSpPr>
          <p:nvPr>
            <p:ph type="title"/>
          </p:nvPr>
        </p:nvSpPr>
        <p:spPr>
          <a:xfrm>
            <a:off x="2814153" y="1697800"/>
            <a:ext cx="5200500" cy="152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70" name="Google Shape;3070;p24"/>
          <p:cNvSpPr txBox="1">
            <a:spLocks noGrp="1"/>
          </p:cNvSpPr>
          <p:nvPr>
            <p:ph type="title" idx="2" hasCustomPrompt="1"/>
          </p:nvPr>
        </p:nvSpPr>
        <p:spPr>
          <a:xfrm>
            <a:off x="1129200" y="1697800"/>
            <a:ext cx="1223100" cy="12231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0000"/>
              <a:buNone/>
              <a:defRPr sz="6000">
                <a:solidFill>
                  <a:schemeClr val="dk2"/>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3071" name="Google Shape;3071;p24"/>
          <p:cNvSpPr txBox="1">
            <a:spLocks noGrp="1"/>
          </p:cNvSpPr>
          <p:nvPr>
            <p:ph type="subTitle" idx="1"/>
          </p:nvPr>
        </p:nvSpPr>
        <p:spPr>
          <a:xfrm>
            <a:off x="1129200" y="3357775"/>
            <a:ext cx="6885600" cy="411600"/>
          </a:xfrm>
          <a:prstGeom prst="rect">
            <a:avLst/>
          </a:prstGeom>
          <a:gradFill>
            <a:gsLst>
              <a:gs pos="0">
                <a:srgbClr val="D4BE9B"/>
              </a:gs>
              <a:gs pos="100000">
                <a:srgbClr val="9D7F4F"/>
              </a:gs>
            </a:gsLst>
            <a:lin ang="10801400" scaled="0"/>
          </a:gra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72" name="Google Shape;3072;p24"/>
          <p:cNvCxnSpPr/>
          <p:nvPr/>
        </p:nvCxnSpPr>
        <p:spPr>
          <a:xfrm rot="10800000">
            <a:off x="444125" y="391700"/>
            <a:ext cx="0" cy="2348400"/>
          </a:xfrm>
          <a:prstGeom prst="straightConnector1">
            <a:avLst/>
          </a:prstGeom>
          <a:noFill/>
          <a:ln w="9525" cap="flat" cmpd="sng">
            <a:solidFill>
              <a:schemeClr val="lt1"/>
            </a:solidFill>
            <a:prstDash val="solid"/>
            <a:round/>
            <a:headEnd type="none" w="med" len="med"/>
            <a:tailEnd type="none" w="med" len="med"/>
          </a:ln>
        </p:spPr>
      </p:cxnSp>
      <p:cxnSp>
        <p:nvCxnSpPr>
          <p:cNvPr id="3073" name="Google Shape;3073;p24"/>
          <p:cNvCxnSpPr/>
          <p:nvPr/>
        </p:nvCxnSpPr>
        <p:spPr>
          <a:xfrm rot="10800000">
            <a:off x="8699875" y="3322288"/>
            <a:ext cx="0" cy="965700"/>
          </a:xfrm>
          <a:prstGeom prst="straightConnector1">
            <a:avLst/>
          </a:prstGeom>
          <a:noFill/>
          <a:ln w="9525" cap="flat" cmpd="sng">
            <a:solidFill>
              <a:schemeClr val="lt1"/>
            </a:solidFill>
            <a:prstDash val="solid"/>
            <a:round/>
            <a:headEnd type="none" w="med" len="med"/>
            <a:tailEnd type="none" w="med" len="med"/>
          </a:ln>
        </p:spPr>
      </p:cxnSp>
      <p:grpSp>
        <p:nvGrpSpPr>
          <p:cNvPr id="3074" name="Google Shape;3074;p24"/>
          <p:cNvGrpSpPr/>
          <p:nvPr/>
        </p:nvGrpSpPr>
        <p:grpSpPr>
          <a:xfrm>
            <a:off x="7795950" y="391725"/>
            <a:ext cx="903936" cy="526131"/>
            <a:chOff x="444125" y="4225550"/>
            <a:chExt cx="903936" cy="526131"/>
          </a:xfrm>
        </p:grpSpPr>
        <p:sp>
          <p:nvSpPr>
            <p:cNvPr id="3075" name="Google Shape;3075;p24"/>
            <p:cNvSpPr/>
            <p:nvPr/>
          </p:nvSpPr>
          <p:spPr>
            <a:xfrm>
              <a:off x="444125" y="4225550"/>
              <a:ext cx="526097" cy="526131"/>
            </a:xfrm>
            <a:custGeom>
              <a:avLst/>
              <a:gdLst/>
              <a:ahLst/>
              <a:cxnLst/>
              <a:rect l="l" t="t" r="r" b="b"/>
              <a:pathLst>
                <a:path w="15875" h="15876" fill="none" extrusionOk="0">
                  <a:moveTo>
                    <a:pt x="0" y="7944"/>
                  </a:moveTo>
                  <a:lnTo>
                    <a:pt x="7943" y="1"/>
                  </a:lnTo>
                  <a:lnTo>
                    <a:pt x="15875" y="7944"/>
                  </a:lnTo>
                  <a:lnTo>
                    <a:pt x="7943" y="15875"/>
                  </a:lnTo>
                  <a:close/>
                </a:path>
              </a:pathLst>
            </a:custGeom>
            <a:solidFill>
              <a:schemeClr val="dk2"/>
            </a:solidFill>
            <a:ln w="9525" cap="flat" cmpd="sng">
              <a:solidFill>
                <a:schemeClr val="lt1"/>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4"/>
            <p:cNvSpPr/>
            <p:nvPr/>
          </p:nvSpPr>
          <p:spPr>
            <a:xfrm>
              <a:off x="821964" y="4225550"/>
              <a:ext cx="526098" cy="526131"/>
            </a:xfrm>
            <a:custGeom>
              <a:avLst/>
              <a:gdLst/>
              <a:ahLst/>
              <a:cxnLst/>
              <a:rect l="l" t="t" r="r" b="b"/>
              <a:pathLst>
                <a:path w="15875" h="15876" fill="none" extrusionOk="0">
                  <a:moveTo>
                    <a:pt x="0" y="7932"/>
                  </a:moveTo>
                  <a:lnTo>
                    <a:pt x="7943" y="1"/>
                  </a:lnTo>
                  <a:lnTo>
                    <a:pt x="15874" y="7932"/>
                  </a:lnTo>
                  <a:lnTo>
                    <a:pt x="7943" y="15875"/>
                  </a:lnTo>
                  <a:close/>
                </a:path>
              </a:pathLst>
            </a:custGeom>
            <a:solidFill>
              <a:schemeClr val="dk2"/>
            </a:solidFill>
            <a:ln w="9525" cap="flat" cmpd="sng">
              <a:solidFill>
                <a:schemeClr val="lt1"/>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24"/>
          <p:cNvGrpSpPr/>
          <p:nvPr/>
        </p:nvGrpSpPr>
        <p:grpSpPr>
          <a:xfrm>
            <a:off x="444125" y="391825"/>
            <a:ext cx="8255750" cy="4359850"/>
            <a:chOff x="449775" y="420975"/>
            <a:chExt cx="8255750" cy="4359850"/>
          </a:xfrm>
        </p:grpSpPr>
        <p:cxnSp>
          <p:nvCxnSpPr>
            <p:cNvPr id="3078" name="Google Shape;3078;p24"/>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3079" name="Google Shape;3079;p24"/>
            <p:cNvCxnSpPr/>
            <p:nvPr/>
          </p:nvCxnSpPr>
          <p:spPr>
            <a:xfrm rot="10800000">
              <a:off x="8705525" y="2800525"/>
              <a:ext cx="0" cy="19803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1">
    <p:bg>
      <p:bgPr>
        <a:gradFill>
          <a:gsLst>
            <a:gs pos="0">
              <a:schemeClr val="accent1"/>
            </a:gs>
            <a:gs pos="100000">
              <a:schemeClr val="lt1"/>
            </a:gs>
          </a:gsLst>
          <a:path path="circle">
            <a:fillToRect l="50000" t="50000" r="50000" b="50000"/>
          </a:path>
          <a:tileRect/>
        </a:gradFill>
        <a:effectLst/>
      </p:bgPr>
    </p:bg>
    <p:spTree>
      <p:nvGrpSpPr>
        <p:cNvPr id="1" name="Shape 3080"/>
        <p:cNvGrpSpPr/>
        <p:nvPr/>
      </p:nvGrpSpPr>
      <p:grpSpPr>
        <a:xfrm>
          <a:off x="0" y="0"/>
          <a:ext cx="0" cy="0"/>
          <a:chOff x="0" y="0"/>
          <a:chExt cx="0" cy="0"/>
        </a:xfrm>
      </p:grpSpPr>
      <p:grpSp>
        <p:nvGrpSpPr>
          <p:cNvPr id="3081" name="Google Shape;3081;p25"/>
          <p:cNvGrpSpPr/>
          <p:nvPr/>
        </p:nvGrpSpPr>
        <p:grpSpPr>
          <a:xfrm>
            <a:off x="2" y="46"/>
            <a:ext cx="9143710" cy="5143425"/>
            <a:chOff x="2" y="-41"/>
            <a:chExt cx="9143710" cy="5143425"/>
          </a:xfrm>
        </p:grpSpPr>
        <p:sp>
          <p:nvSpPr>
            <p:cNvPr id="3082" name="Google Shape;3082;p25"/>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3" name="Google Shape;3083;p25"/>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4" name="Google Shape;3084;p25"/>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5" name="Google Shape;3085;p25"/>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6" name="Google Shape;3086;p25"/>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7" name="Google Shape;3087;p25"/>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8" name="Google Shape;3088;p25"/>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9" name="Google Shape;3089;p25"/>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0" name="Google Shape;3090;p25"/>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1" name="Google Shape;3091;p25"/>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2" name="Google Shape;3092;p25"/>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3" name="Google Shape;3093;p25"/>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4" name="Google Shape;3094;p25"/>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5" name="Google Shape;3095;p25"/>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6" name="Google Shape;3096;p25"/>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7" name="Google Shape;3097;p25"/>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8" name="Google Shape;3098;p25"/>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9" name="Google Shape;3099;p25"/>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0" name="Google Shape;3100;p25"/>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1" name="Google Shape;3101;p25"/>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2" name="Google Shape;3102;p25"/>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3" name="Google Shape;3103;p25"/>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4" name="Google Shape;3104;p25"/>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5" name="Google Shape;3105;p25"/>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6" name="Google Shape;3106;p25"/>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7" name="Google Shape;3107;p25"/>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8" name="Google Shape;3108;p25"/>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9" name="Google Shape;3109;p25"/>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0" name="Google Shape;3110;p25"/>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1" name="Google Shape;3111;p25"/>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2" name="Google Shape;3112;p25"/>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3" name="Google Shape;3113;p25"/>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4" name="Google Shape;3114;p25"/>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5" name="Google Shape;3115;p25"/>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6" name="Google Shape;3116;p25"/>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7" name="Google Shape;3117;p25"/>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8" name="Google Shape;3118;p25"/>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9" name="Google Shape;3119;p25"/>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0" name="Google Shape;3120;p25"/>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1" name="Google Shape;3121;p25"/>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2" name="Google Shape;3122;p25"/>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3" name="Google Shape;3123;p25"/>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4" name="Google Shape;3124;p25"/>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5" name="Google Shape;3125;p25"/>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6" name="Google Shape;3126;p25"/>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7" name="Google Shape;3127;p25"/>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8" name="Google Shape;3128;p25"/>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9" name="Google Shape;3129;p25"/>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0" name="Google Shape;3130;p25"/>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1" name="Google Shape;3131;p25"/>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2" name="Google Shape;3132;p25"/>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3" name="Google Shape;3133;p25"/>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4" name="Google Shape;3134;p25"/>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5" name="Google Shape;3135;p25"/>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6" name="Google Shape;3136;p25"/>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7" name="Google Shape;3137;p25"/>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8" name="Google Shape;3138;p25"/>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9" name="Google Shape;3139;p25"/>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0" name="Google Shape;3140;p25"/>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1" name="Google Shape;3141;p25"/>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2" name="Google Shape;3142;p25"/>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3" name="Google Shape;3143;p25"/>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4" name="Google Shape;3144;p25"/>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5" name="Google Shape;3145;p25"/>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6" name="Google Shape;3146;p25"/>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7" name="Google Shape;3147;p25"/>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8" name="Google Shape;3148;p25"/>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9" name="Google Shape;3149;p25"/>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0" name="Google Shape;3150;p25"/>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1" name="Google Shape;3151;p25"/>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2" name="Google Shape;3152;p25"/>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3" name="Google Shape;3153;p25"/>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4" name="Google Shape;3154;p25"/>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5" name="Google Shape;3155;p25"/>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6" name="Google Shape;3156;p25"/>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7" name="Google Shape;3157;p25"/>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8" name="Google Shape;3158;p25"/>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9" name="Google Shape;3159;p25"/>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0" name="Google Shape;3160;p25"/>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1" name="Google Shape;3161;p25"/>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2" name="Google Shape;3162;p25"/>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3" name="Google Shape;3163;p25"/>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4" name="Google Shape;3164;p25"/>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5" name="Google Shape;3165;p25"/>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6" name="Google Shape;3166;p25"/>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7" name="Google Shape;3167;p25"/>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8" name="Google Shape;3168;p25"/>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9" name="Google Shape;3169;p25"/>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0" name="Google Shape;3170;p25"/>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1" name="Google Shape;3171;p25"/>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2" name="Google Shape;3172;p25"/>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3" name="Google Shape;3173;p25"/>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4" name="Google Shape;3174;p25"/>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5" name="Google Shape;3175;p25"/>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6" name="Google Shape;3176;p25"/>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7" name="Google Shape;3177;p25"/>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8" name="Google Shape;3178;p25"/>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9" name="Google Shape;3179;p25"/>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0" name="Google Shape;3180;p25"/>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1" name="Google Shape;3181;p25"/>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2" name="Google Shape;3182;p25"/>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3" name="Google Shape;3183;p25"/>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4" name="Google Shape;3184;p25"/>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5" name="Google Shape;3185;p25"/>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6" name="Google Shape;3186;p25"/>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7" name="Google Shape;3187;p25"/>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8" name="Google Shape;3188;p25"/>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9" name="Google Shape;3189;p25"/>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0" name="Google Shape;3190;p25"/>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1" name="Google Shape;3191;p25"/>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2" name="Google Shape;3192;p25"/>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3" name="Google Shape;3193;p25"/>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4" name="Google Shape;3194;p25"/>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5" name="Google Shape;3195;p25"/>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6" name="Google Shape;3196;p25"/>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7" name="Google Shape;3197;p25"/>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8" name="Google Shape;3198;p25"/>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9" name="Google Shape;3199;p25"/>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0" name="Google Shape;3200;p25"/>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1" name="Google Shape;3201;p25"/>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2" name="Google Shape;3202;p25"/>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3" name="Google Shape;3203;p25"/>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4" name="Google Shape;3204;p25"/>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5" name="Google Shape;3205;p25"/>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6" name="Google Shape;3206;p25"/>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7" name="Google Shape;3207;p25"/>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8" name="Google Shape;3208;p25"/>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9" name="Google Shape;3209;p25"/>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0" name="Google Shape;3210;p25"/>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1" name="Google Shape;3211;p25"/>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2" name="Google Shape;3212;p25"/>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3" name="Google Shape;3213;p25"/>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4" name="Google Shape;3214;p25"/>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5" name="Google Shape;3215;p25"/>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6" name="Google Shape;3216;p25"/>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217" name="Google Shape;3217;p2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3218" name="Google Shape;3218;p25"/>
          <p:cNvGrpSpPr/>
          <p:nvPr/>
        </p:nvGrpSpPr>
        <p:grpSpPr>
          <a:xfrm>
            <a:off x="444125" y="391825"/>
            <a:ext cx="8255750" cy="4359850"/>
            <a:chOff x="449775" y="420975"/>
            <a:chExt cx="8255750" cy="4359850"/>
          </a:xfrm>
        </p:grpSpPr>
        <p:cxnSp>
          <p:nvCxnSpPr>
            <p:cNvPr id="3219" name="Google Shape;3219;p25"/>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3220" name="Google Shape;3220;p25"/>
            <p:cNvCxnSpPr/>
            <p:nvPr/>
          </p:nvCxnSpPr>
          <p:spPr>
            <a:xfrm rot="10800000">
              <a:off x="8705525" y="2800525"/>
              <a:ext cx="0" cy="19803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_ONLY_2">
    <p:bg>
      <p:bgPr>
        <a:gradFill>
          <a:gsLst>
            <a:gs pos="0">
              <a:schemeClr val="accent1"/>
            </a:gs>
            <a:gs pos="100000">
              <a:schemeClr val="lt1"/>
            </a:gs>
          </a:gsLst>
          <a:path path="circle">
            <a:fillToRect l="50000" t="50000" r="50000" b="50000"/>
          </a:path>
          <a:tileRect/>
        </a:gradFill>
        <a:effectLst/>
      </p:bgPr>
    </p:bg>
    <p:spTree>
      <p:nvGrpSpPr>
        <p:cNvPr id="1" name="Shape 3221"/>
        <p:cNvGrpSpPr/>
        <p:nvPr/>
      </p:nvGrpSpPr>
      <p:grpSpPr>
        <a:xfrm>
          <a:off x="0" y="0"/>
          <a:ext cx="0" cy="0"/>
          <a:chOff x="0" y="0"/>
          <a:chExt cx="0" cy="0"/>
        </a:xfrm>
      </p:grpSpPr>
      <p:grpSp>
        <p:nvGrpSpPr>
          <p:cNvPr id="3222" name="Google Shape;3222;p26"/>
          <p:cNvGrpSpPr/>
          <p:nvPr/>
        </p:nvGrpSpPr>
        <p:grpSpPr>
          <a:xfrm>
            <a:off x="2" y="46"/>
            <a:ext cx="9143710" cy="5143425"/>
            <a:chOff x="2" y="-41"/>
            <a:chExt cx="9143710" cy="5143425"/>
          </a:xfrm>
        </p:grpSpPr>
        <p:sp>
          <p:nvSpPr>
            <p:cNvPr id="3223" name="Google Shape;3223;p26"/>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4" name="Google Shape;3224;p26"/>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5" name="Google Shape;3225;p26"/>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6" name="Google Shape;3226;p26"/>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7" name="Google Shape;3227;p26"/>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8" name="Google Shape;3228;p26"/>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9" name="Google Shape;3229;p26"/>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0" name="Google Shape;3230;p26"/>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1" name="Google Shape;3231;p26"/>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2" name="Google Shape;3232;p26"/>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3" name="Google Shape;3233;p26"/>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4" name="Google Shape;3234;p26"/>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5" name="Google Shape;3235;p26"/>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6" name="Google Shape;3236;p26"/>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7" name="Google Shape;3237;p26"/>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8" name="Google Shape;3238;p26"/>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9" name="Google Shape;3239;p26"/>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0" name="Google Shape;3240;p26"/>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1" name="Google Shape;3241;p26"/>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2" name="Google Shape;3242;p26"/>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3" name="Google Shape;3243;p26"/>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4" name="Google Shape;3244;p26"/>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5" name="Google Shape;3245;p26"/>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6" name="Google Shape;3246;p26"/>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7" name="Google Shape;3247;p26"/>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8" name="Google Shape;3248;p26"/>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9" name="Google Shape;3249;p26"/>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0" name="Google Shape;3250;p26"/>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1" name="Google Shape;3251;p26"/>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2" name="Google Shape;3252;p26"/>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3" name="Google Shape;3253;p26"/>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4" name="Google Shape;3254;p26"/>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5" name="Google Shape;3255;p26"/>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6" name="Google Shape;3256;p26"/>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7" name="Google Shape;3257;p26"/>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8" name="Google Shape;3258;p26"/>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9" name="Google Shape;3259;p26"/>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0" name="Google Shape;3260;p26"/>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1" name="Google Shape;3261;p26"/>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2" name="Google Shape;3262;p26"/>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3" name="Google Shape;3263;p26"/>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4" name="Google Shape;3264;p26"/>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5" name="Google Shape;3265;p26"/>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6" name="Google Shape;3266;p26"/>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7" name="Google Shape;3267;p26"/>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8" name="Google Shape;3268;p26"/>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9" name="Google Shape;3269;p26"/>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0" name="Google Shape;3270;p26"/>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1" name="Google Shape;3271;p26"/>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2" name="Google Shape;3272;p26"/>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3" name="Google Shape;3273;p26"/>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4" name="Google Shape;3274;p26"/>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5" name="Google Shape;3275;p26"/>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6" name="Google Shape;3276;p26"/>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7" name="Google Shape;3277;p26"/>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8" name="Google Shape;3278;p26"/>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9" name="Google Shape;3279;p26"/>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0" name="Google Shape;3280;p26"/>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1" name="Google Shape;3281;p26"/>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2" name="Google Shape;3282;p26"/>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3" name="Google Shape;3283;p26"/>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4" name="Google Shape;3284;p26"/>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5" name="Google Shape;3285;p26"/>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6" name="Google Shape;3286;p26"/>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7" name="Google Shape;3287;p26"/>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8" name="Google Shape;3288;p26"/>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9" name="Google Shape;3289;p26"/>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0" name="Google Shape;3290;p26"/>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1" name="Google Shape;3291;p26"/>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2" name="Google Shape;3292;p26"/>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3" name="Google Shape;3293;p26"/>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4" name="Google Shape;3294;p26"/>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5" name="Google Shape;3295;p26"/>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6" name="Google Shape;3296;p26"/>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7" name="Google Shape;3297;p26"/>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8" name="Google Shape;3298;p26"/>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9" name="Google Shape;3299;p26"/>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0" name="Google Shape;3300;p26"/>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1" name="Google Shape;3301;p26"/>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2" name="Google Shape;3302;p26"/>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3" name="Google Shape;3303;p26"/>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4" name="Google Shape;3304;p26"/>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5" name="Google Shape;3305;p26"/>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6" name="Google Shape;3306;p26"/>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7" name="Google Shape;3307;p26"/>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8" name="Google Shape;3308;p26"/>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9" name="Google Shape;3309;p26"/>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0" name="Google Shape;3310;p26"/>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1" name="Google Shape;3311;p26"/>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2" name="Google Shape;3312;p26"/>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3" name="Google Shape;3313;p26"/>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4" name="Google Shape;3314;p26"/>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5" name="Google Shape;3315;p26"/>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6" name="Google Shape;3316;p26"/>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7" name="Google Shape;3317;p26"/>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8" name="Google Shape;3318;p26"/>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9" name="Google Shape;3319;p26"/>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0" name="Google Shape;3320;p26"/>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1" name="Google Shape;3321;p26"/>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2" name="Google Shape;3322;p26"/>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3" name="Google Shape;3323;p26"/>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4" name="Google Shape;3324;p26"/>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5" name="Google Shape;3325;p26"/>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6" name="Google Shape;3326;p26"/>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7" name="Google Shape;3327;p26"/>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8" name="Google Shape;3328;p26"/>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9" name="Google Shape;3329;p26"/>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0" name="Google Shape;3330;p26"/>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1" name="Google Shape;3331;p26"/>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2" name="Google Shape;3332;p26"/>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3" name="Google Shape;3333;p26"/>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4" name="Google Shape;3334;p26"/>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5" name="Google Shape;3335;p26"/>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6" name="Google Shape;3336;p26"/>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7" name="Google Shape;3337;p26"/>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8" name="Google Shape;3338;p26"/>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9" name="Google Shape;3339;p26"/>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0" name="Google Shape;3340;p26"/>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1" name="Google Shape;3341;p26"/>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2" name="Google Shape;3342;p26"/>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3" name="Google Shape;3343;p26"/>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4" name="Google Shape;3344;p26"/>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5" name="Google Shape;3345;p26"/>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6" name="Google Shape;3346;p26"/>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7" name="Google Shape;3347;p26"/>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8" name="Google Shape;3348;p26"/>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9" name="Google Shape;3349;p26"/>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0" name="Google Shape;3350;p26"/>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1" name="Google Shape;3351;p26"/>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2" name="Google Shape;3352;p26"/>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3" name="Google Shape;3353;p26"/>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4" name="Google Shape;3354;p26"/>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5" name="Google Shape;3355;p26"/>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6" name="Google Shape;3356;p26"/>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7" name="Google Shape;3357;p26"/>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358" name="Google Shape;3358;p2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3359" name="Google Shape;3359;p26"/>
          <p:cNvGrpSpPr/>
          <p:nvPr/>
        </p:nvGrpSpPr>
        <p:grpSpPr>
          <a:xfrm flipH="1">
            <a:off x="444125" y="391825"/>
            <a:ext cx="8255750" cy="4359850"/>
            <a:chOff x="449775" y="420975"/>
            <a:chExt cx="8255750" cy="4359850"/>
          </a:xfrm>
        </p:grpSpPr>
        <p:cxnSp>
          <p:nvCxnSpPr>
            <p:cNvPr id="3360" name="Google Shape;3360;p26"/>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3361" name="Google Shape;3361;p26"/>
            <p:cNvCxnSpPr/>
            <p:nvPr/>
          </p:nvCxnSpPr>
          <p:spPr>
            <a:xfrm rot="10800000">
              <a:off x="8705525" y="2800525"/>
              <a:ext cx="0" cy="19803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TITLE_ONLY_3">
    <p:bg>
      <p:bgPr>
        <a:gradFill>
          <a:gsLst>
            <a:gs pos="0">
              <a:schemeClr val="accent1"/>
            </a:gs>
            <a:gs pos="100000">
              <a:schemeClr val="lt1"/>
            </a:gs>
          </a:gsLst>
          <a:path path="circle">
            <a:fillToRect l="50000" t="50000" r="50000" b="50000"/>
          </a:path>
          <a:tileRect/>
        </a:gradFill>
        <a:effectLst/>
      </p:bgPr>
    </p:bg>
    <p:spTree>
      <p:nvGrpSpPr>
        <p:cNvPr id="1" name="Shape 3362"/>
        <p:cNvGrpSpPr/>
        <p:nvPr/>
      </p:nvGrpSpPr>
      <p:grpSpPr>
        <a:xfrm>
          <a:off x="0" y="0"/>
          <a:ext cx="0" cy="0"/>
          <a:chOff x="0" y="0"/>
          <a:chExt cx="0" cy="0"/>
        </a:xfrm>
      </p:grpSpPr>
      <p:grpSp>
        <p:nvGrpSpPr>
          <p:cNvPr id="3363" name="Google Shape;3363;p27"/>
          <p:cNvGrpSpPr/>
          <p:nvPr/>
        </p:nvGrpSpPr>
        <p:grpSpPr>
          <a:xfrm>
            <a:off x="2" y="46"/>
            <a:ext cx="9143710" cy="5143425"/>
            <a:chOff x="2" y="-41"/>
            <a:chExt cx="9143710" cy="5143425"/>
          </a:xfrm>
        </p:grpSpPr>
        <p:sp>
          <p:nvSpPr>
            <p:cNvPr id="3364" name="Google Shape;3364;p27"/>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5" name="Google Shape;3365;p27"/>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6" name="Google Shape;3366;p27"/>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7" name="Google Shape;3367;p27"/>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8" name="Google Shape;3368;p27"/>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9" name="Google Shape;3369;p27"/>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0" name="Google Shape;3370;p27"/>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1" name="Google Shape;3371;p27"/>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2" name="Google Shape;3372;p27"/>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3" name="Google Shape;3373;p27"/>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4" name="Google Shape;3374;p27"/>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5" name="Google Shape;3375;p27"/>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6" name="Google Shape;3376;p27"/>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7" name="Google Shape;3377;p27"/>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8" name="Google Shape;3378;p27"/>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9" name="Google Shape;3379;p27"/>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0" name="Google Shape;3380;p27"/>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1" name="Google Shape;3381;p27"/>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2" name="Google Shape;3382;p27"/>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3" name="Google Shape;3383;p27"/>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4" name="Google Shape;3384;p27"/>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5" name="Google Shape;3385;p27"/>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6" name="Google Shape;3386;p27"/>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7" name="Google Shape;3387;p27"/>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8" name="Google Shape;3388;p27"/>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9" name="Google Shape;3389;p27"/>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0" name="Google Shape;3390;p27"/>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1" name="Google Shape;3391;p27"/>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2" name="Google Shape;3392;p27"/>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3" name="Google Shape;3393;p27"/>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4" name="Google Shape;3394;p27"/>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5" name="Google Shape;3395;p27"/>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6" name="Google Shape;3396;p27"/>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7" name="Google Shape;3397;p27"/>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8" name="Google Shape;3398;p27"/>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9" name="Google Shape;3399;p27"/>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0" name="Google Shape;3400;p27"/>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1" name="Google Shape;3401;p27"/>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2" name="Google Shape;3402;p27"/>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3" name="Google Shape;3403;p27"/>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4" name="Google Shape;3404;p27"/>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5" name="Google Shape;3405;p27"/>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6" name="Google Shape;3406;p27"/>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7" name="Google Shape;3407;p27"/>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8" name="Google Shape;3408;p27"/>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9" name="Google Shape;3409;p27"/>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0" name="Google Shape;3410;p27"/>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1" name="Google Shape;3411;p27"/>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2" name="Google Shape;3412;p27"/>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3" name="Google Shape;3413;p27"/>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4" name="Google Shape;3414;p27"/>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5" name="Google Shape;3415;p27"/>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6" name="Google Shape;3416;p27"/>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7" name="Google Shape;3417;p27"/>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8" name="Google Shape;3418;p27"/>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9" name="Google Shape;3419;p27"/>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0" name="Google Shape;3420;p27"/>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1" name="Google Shape;3421;p27"/>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2" name="Google Shape;3422;p27"/>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3" name="Google Shape;3423;p27"/>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4" name="Google Shape;3424;p27"/>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5" name="Google Shape;3425;p27"/>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6" name="Google Shape;3426;p27"/>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7" name="Google Shape;3427;p27"/>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8" name="Google Shape;3428;p27"/>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9" name="Google Shape;3429;p27"/>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0" name="Google Shape;3430;p27"/>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1" name="Google Shape;3431;p27"/>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2" name="Google Shape;3432;p27"/>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3" name="Google Shape;3433;p27"/>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4" name="Google Shape;3434;p27"/>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5" name="Google Shape;3435;p27"/>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6" name="Google Shape;3436;p27"/>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7" name="Google Shape;3437;p27"/>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8" name="Google Shape;3438;p27"/>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9" name="Google Shape;3439;p27"/>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0" name="Google Shape;3440;p27"/>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1" name="Google Shape;3441;p27"/>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2" name="Google Shape;3442;p27"/>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3" name="Google Shape;3443;p27"/>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4" name="Google Shape;3444;p27"/>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5" name="Google Shape;3445;p27"/>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6" name="Google Shape;3446;p27"/>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7" name="Google Shape;3447;p27"/>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8" name="Google Shape;3448;p27"/>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9" name="Google Shape;3449;p27"/>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0" name="Google Shape;3450;p27"/>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1" name="Google Shape;3451;p27"/>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2" name="Google Shape;3452;p27"/>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3" name="Google Shape;3453;p27"/>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4" name="Google Shape;3454;p27"/>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5" name="Google Shape;3455;p27"/>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6" name="Google Shape;3456;p27"/>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7" name="Google Shape;3457;p27"/>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8" name="Google Shape;3458;p27"/>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9" name="Google Shape;3459;p27"/>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0" name="Google Shape;3460;p27"/>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1" name="Google Shape;3461;p27"/>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2" name="Google Shape;3462;p27"/>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3" name="Google Shape;3463;p27"/>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4" name="Google Shape;3464;p27"/>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5" name="Google Shape;3465;p27"/>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6" name="Google Shape;3466;p27"/>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7" name="Google Shape;3467;p27"/>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8" name="Google Shape;3468;p27"/>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9" name="Google Shape;3469;p27"/>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0" name="Google Shape;3470;p27"/>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1" name="Google Shape;3471;p27"/>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2" name="Google Shape;3472;p27"/>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3" name="Google Shape;3473;p27"/>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4" name="Google Shape;3474;p27"/>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5" name="Google Shape;3475;p27"/>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6" name="Google Shape;3476;p27"/>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7" name="Google Shape;3477;p27"/>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8" name="Google Shape;3478;p27"/>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9" name="Google Shape;3479;p27"/>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0" name="Google Shape;3480;p27"/>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1" name="Google Shape;3481;p27"/>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2" name="Google Shape;3482;p27"/>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3" name="Google Shape;3483;p27"/>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4" name="Google Shape;3484;p27"/>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5" name="Google Shape;3485;p27"/>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6" name="Google Shape;3486;p27"/>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7" name="Google Shape;3487;p27"/>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8" name="Google Shape;3488;p27"/>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9" name="Google Shape;3489;p27"/>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0" name="Google Shape;3490;p27"/>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1" name="Google Shape;3491;p27"/>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2" name="Google Shape;3492;p27"/>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3" name="Google Shape;3493;p27"/>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4" name="Google Shape;3494;p27"/>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5" name="Google Shape;3495;p27"/>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6" name="Google Shape;3496;p27"/>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7" name="Google Shape;3497;p27"/>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8" name="Google Shape;3498;p27"/>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499" name="Google Shape;3499;p2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3500" name="Google Shape;3500;p27"/>
          <p:cNvGrpSpPr/>
          <p:nvPr/>
        </p:nvGrpSpPr>
        <p:grpSpPr>
          <a:xfrm rot="10800000" flipH="1">
            <a:off x="444175" y="391825"/>
            <a:ext cx="8255700" cy="4359975"/>
            <a:chOff x="449825" y="420850"/>
            <a:chExt cx="8255700" cy="4359975"/>
          </a:xfrm>
        </p:grpSpPr>
        <p:cxnSp>
          <p:nvCxnSpPr>
            <p:cNvPr id="3501" name="Google Shape;3501;p27"/>
            <p:cNvCxnSpPr/>
            <p:nvPr/>
          </p:nvCxnSpPr>
          <p:spPr>
            <a:xfrm rot="10800000">
              <a:off x="449825" y="420850"/>
              <a:ext cx="13800" cy="2795700"/>
            </a:xfrm>
            <a:prstGeom prst="straightConnector1">
              <a:avLst/>
            </a:prstGeom>
            <a:noFill/>
            <a:ln w="9525" cap="flat" cmpd="sng">
              <a:solidFill>
                <a:schemeClr val="dk2"/>
              </a:solidFill>
              <a:prstDash val="solid"/>
              <a:round/>
              <a:headEnd type="none" w="med" len="med"/>
              <a:tailEnd type="none" w="med" len="med"/>
            </a:ln>
          </p:spPr>
        </p:cxnSp>
        <p:cxnSp>
          <p:nvCxnSpPr>
            <p:cNvPr id="3502" name="Google Shape;3502;p27"/>
            <p:cNvCxnSpPr/>
            <p:nvPr/>
          </p:nvCxnSpPr>
          <p:spPr>
            <a:xfrm rot="10800000">
              <a:off x="8705525" y="3278725"/>
              <a:ext cx="0" cy="1502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TITLE_ONLY_4">
    <p:bg>
      <p:bgPr>
        <a:gradFill>
          <a:gsLst>
            <a:gs pos="0">
              <a:schemeClr val="accent1"/>
            </a:gs>
            <a:gs pos="100000">
              <a:schemeClr val="lt1"/>
            </a:gs>
          </a:gsLst>
          <a:path path="circle">
            <a:fillToRect l="50000" t="50000" r="50000" b="50000"/>
          </a:path>
          <a:tileRect/>
        </a:gradFill>
        <a:effectLst/>
      </p:bgPr>
    </p:bg>
    <p:spTree>
      <p:nvGrpSpPr>
        <p:cNvPr id="1" name="Shape 3503"/>
        <p:cNvGrpSpPr/>
        <p:nvPr/>
      </p:nvGrpSpPr>
      <p:grpSpPr>
        <a:xfrm>
          <a:off x="0" y="0"/>
          <a:ext cx="0" cy="0"/>
          <a:chOff x="0" y="0"/>
          <a:chExt cx="0" cy="0"/>
        </a:xfrm>
      </p:grpSpPr>
      <p:grpSp>
        <p:nvGrpSpPr>
          <p:cNvPr id="3504" name="Google Shape;3504;p28"/>
          <p:cNvGrpSpPr/>
          <p:nvPr/>
        </p:nvGrpSpPr>
        <p:grpSpPr>
          <a:xfrm>
            <a:off x="2" y="46"/>
            <a:ext cx="9143710" cy="5143425"/>
            <a:chOff x="2" y="-41"/>
            <a:chExt cx="9143710" cy="5143425"/>
          </a:xfrm>
        </p:grpSpPr>
        <p:sp>
          <p:nvSpPr>
            <p:cNvPr id="3505" name="Google Shape;3505;p28"/>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6" name="Google Shape;3506;p28"/>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7" name="Google Shape;3507;p28"/>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8" name="Google Shape;3508;p28"/>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9" name="Google Shape;3509;p28"/>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0" name="Google Shape;3510;p28"/>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1" name="Google Shape;3511;p28"/>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2" name="Google Shape;3512;p28"/>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3" name="Google Shape;3513;p28"/>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4" name="Google Shape;3514;p28"/>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5" name="Google Shape;3515;p28"/>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6" name="Google Shape;3516;p28"/>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7" name="Google Shape;3517;p28"/>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8" name="Google Shape;3518;p28"/>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9" name="Google Shape;3519;p28"/>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0" name="Google Shape;3520;p28"/>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1" name="Google Shape;3521;p28"/>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2" name="Google Shape;3522;p28"/>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3" name="Google Shape;3523;p28"/>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4" name="Google Shape;3524;p28"/>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5" name="Google Shape;3525;p28"/>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6" name="Google Shape;3526;p28"/>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7" name="Google Shape;3527;p28"/>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8" name="Google Shape;3528;p28"/>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9" name="Google Shape;3529;p28"/>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0" name="Google Shape;3530;p28"/>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1" name="Google Shape;3531;p28"/>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2" name="Google Shape;3532;p28"/>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3" name="Google Shape;3533;p28"/>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4" name="Google Shape;3534;p28"/>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5" name="Google Shape;3535;p28"/>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6" name="Google Shape;3536;p28"/>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7" name="Google Shape;3537;p28"/>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8" name="Google Shape;3538;p28"/>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9" name="Google Shape;3539;p28"/>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0" name="Google Shape;3540;p28"/>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1" name="Google Shape;3541;p28"/>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2" name="Google Shape;3542;p28"/>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3" name="Google Shape;3543;p28"/>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4" name="Google Shape;3544;p28"/>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5" name="Google Shape;3545;p28"/>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6" name="Google Shape;3546;p28"/>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7" name="Google Shape;3547;p28"/>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8" name="Google Shape;3548;p28"/>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9" name="Google Shape;3549;p28"/>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0" name="Google Shape;3550;p28"/>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1" name="Google Shape;3551;p28"/>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2" name="Google Shape;3552;p28"/>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3" name="Google Shape;3553;p28"/>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4" name="Google Shape;3554;p28"/>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5" name="Google Shape;3555;p28"/>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6" name="Google Shape;3556;p28"/>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7" name="Google Shape;3557;p28"/>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8" name="Google Shape;3558;p28"/>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9" name="Google Shape;3559;p28"/>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0" name="Google Shape;3560;p28"/>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1" name="Google Shape;3561;p28"/>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2" name="Google Shape;3562;p28"/>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3" name="Google Shape;3563;p28"/>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4" name="Google Shape;3564;p28"/>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5" name="Google Shape;3565;p28"/>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6" name="Google Shape;3566;p28"/>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7" name="Google Shape;3567;p28"/>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8" name="Google Shape;3568;p28"/>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9" name="Google Shape;3569;p28"/>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0" name="Google Shape;3570;p28"/>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1" name="Google Shape;3571;p28"/>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2" name="Google Shape;3572;p28"/>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3" name="Google Shape;3573;p28"/>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4" name="Google Shape;3574;p28"/>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5" name="Google Shape;3575;p28"/>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6" name="Google Shape;3576;p28"/>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7" name="Google Shape;3577;p28"/>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8" name="Google Shape;3578;p28"/>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9" name="Google Shape;3579;p28"/>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0" name="Google Shape;3580;p28"/>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1" name="Google Shape;3581;p28"/>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2" name="Google Shape;3582;p28"/>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3" name="Google Shape;3583;p28"/>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4" name="Google Shape;3584;p28"/>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5" name="Google Shape;3585;p28"/>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6" name="Google Shape;3586;p28"/>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7" name="Google Shape;3587;p28"/>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8" name="Google Shape;3588;p28"/>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9" name="Google Shape;3589;p28"/>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0" name="Google Shape;3590;p28"/>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1" name="Google Shape;3591;p28"/>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2" name="Google Shape;3592;p28"/>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3" name="Google Shape;3593;p28"/>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4" name="Google Shape;3594;p28"/>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5" name="Google Shape;3595;p28"/>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6" name="Google Shape;3596;p28"/>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7" name="Google Shape;3597;p28"/>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8" name="Google Shape;3598;p28"/>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9" name="Google Shape;3599;p28"/>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0" name="Google Shape;3600;p28"/>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1" name="Google Shape;3601;p28"/>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2" name="Google Shape;3602;p28"/>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3" name="Google Shape;3603;p28"/>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4" name="Google Shape;3604;p28"/>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5" name="Google Shape;3605;p28"/>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6" name="Google Shape;3606;p28"/>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7" name="Google Shape;3607;p28"/>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8" name="Google Shape;3608;p28"/>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9" name="Google Shape;3609;p28"/>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0" name="Google Shape;3610;p28"/>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1" name="Google Shape;3611;p28"/>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2" name="Google Shape;3612;p28"/>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3" name="Google Shape;3613;p28"/>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4" name="Google Shape;3614;p28"/>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5" name="Google Shape;3615;p28"/>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6" name="Google Shape;3616;p28"/>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7" name="Google Shape;3617;p28"/>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8" name="Google Shape;3618;p28"/>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9" name="Google Shape;3619;p28"/>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0" name="Google Shape;3620;p28"/>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1" name="Google Shape;3621;p28"/>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2" name="Google Shape;3622;p28"/>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3" name="Google Shape;3623;p28"/>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4" name="Google Shape;3624;p28"/>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5" name="Google Shape;3625;p28"/>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6" name="Google Shape;3626;p28"/>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7" name="Google Shape;3627;p28"/>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8" name="Google Shape;3628;p28"/>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9" name="Google Shape;3629;p28"/>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0" name="Google Shape;3630;p28"/>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1" name="Google Shape;3631;p28"/>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2" name="Google Shape;3632;p28"/>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3" name="Google Shape;3633;p28"/>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4" name="Google Shape;3634;p28"/>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5" name="Google Shape;3635;p28"/>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6" name="Google Shape;3636;p28"/>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7" name="Google Shape;3637;p28"/>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8" name="Google Shape;3638;p28"/>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9" name="Google Shape;3639;p28"/>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640" name="Google Shape;3640;p2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3641" name="Google Shape;3641;p28"/>
          <p:cNvGrpSpPr/>
          <p:nvPr/>
        </p:nvGrpSpPr>
        <p:grpSpPr>
          <a:xfrm rot="10800000">
            <a:off x="444125" y="391825"/>
            <a:ext cx="8255750" cy="4359850"/>
            <a:chOff x="449775" y="420975"/>
            <a:chExt cx="8255750" cy="4359850"/>
          </a:xfrm>
        </p:grpSpPr>
        <p:cxnSp>
          <p:nvCxnSpPr>
            <p:cNvPr id="3642" name="Google Shape;3642;p28"/>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3643" name="Google Shape;3643;p28"/>
            <p:cNvCxnSpPr/>
            <p:nvPr/>
          </p:nvCxnSpPr>
          <p:spPr>
            <a:xfrm rot="10800000">
              <a:off x="8705525" y="3410725"/>
              <a:ext cx="0" cy="1370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TITLE_ONLY_5">
    <p:bg>
      <p:bgPr>
        <a:gradFill>
          <a:gsLst>
            <a:gs pos="0">
              <a:schemeClr val="accent1"/>
            </a:gs>
            <a:gs pos="100000">
              <a:schemeClr val="lt1"/>
            </a:gs>
          </a:gsLst>
          <a:path path="circle">
            <a:fillToRect l="50000" t="50000" r="50000" b="50000"/>
          </a:path>
          <a:tileRect/>
        </a:gradFill>
        <a:effectLst/>
      </p:bgPr>
    </p:bg>
    <p:spTree>
      <p:nvGrpSpPr>
        <p:cNvPr id="1" name="Shape 3644"/>
        <p:cNvGrpSpPr/>
        <p:nvPr/>
      </p:nvGrpSpPr>
      <p:grpSpPr>
        <a:xfrm>
          <a:off x="0" y="0"/>
          <a:ext cx="0" cy="0"/>
          <a:chOff x="0" y="0"/>
          <a:chExt cx="0" cy="0"/>
        </a:xfrm>
      </p:grpSpPr>
      <p:grpSp>
        <p:nvGrpSpPr>
          <p:cNvPr id="3645" name="Google Shape;3645;p29"/>
          <p:cNvGrpSpPr/>
          <p:nvPr/>
        </p:nvGrpSpPr>
        <p:grpSpPr>
          <a:xfrm>
            <a:off x="2" y="46"/>
            <a:ext cx="9143710" cy="5143425"/>
            <a:chOff x="2" y="-41"/>
            <a:chExt cx="9143710" cy="5143425"/>
          </a:xfrm>
        </p:grpSpPr>
        <p:sp>
          <p:nvSpPr>
            <p:cNvPr id="3646" name="Google Shape;3646;p29"/>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47" name="Google Shape;3647;p29"/>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48" name="Google Shape;3648;p29"/>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49" name="Google Shape;3649;p29"/>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0" name="Google Shape;3650;p29"/>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1" name="Google Shape;3651;p29"/>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2" name="Google Shape;3652;p29"/>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3" name="Google Shape;3653;p29"/>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4" name="Google Shape;3654;p29"/>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5" name="Google Shape;3655;p29"/>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6" name="Google Shape;3656;p29"/>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7" name="Google Shape;3657;p29"/>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8" name="Google Shape;3658;p29"/>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9" name="Google Shape;3659;p29"/>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0" name="Google Shape;3660;p29"/>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1" name="Google Shape;3661;p29"/>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2" name="Google Shape;3662;p29"/>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3" name="Google Shape;3663;p29"/>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4" name="Google Shape;3664;p29"/>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5" name="Google Shape;3665;p29"/>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6" name="Google Shape;3666;p29"/>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7" name="Google Shape;3667;p29"/>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8" name="Google Shape;3668;p29"/>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9" name="Google Shape;3669;p29"/>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0" name="Google Shape;3670;p29"/>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1" name="Google Shape;3671;p29"/>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2" name="Google Shape;3672;p29"/>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3" name="Google Shape;3673;p29"/>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4" name="Google Shape;3674;p29"/>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5" name="Google Shape;3675;p29"/>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6" name="Google Shape;3676;p29"/>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7" name="Google Shape;3677;p29"/>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8" name="Google Shape;3678;p29"/>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9" name="Google Shape;3679;p29"/>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0" name="Google Shape;3680;p29"/>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1" name="Google Shape;3681;p29"/>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2" name="Google Shape;3682;p29"/>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3" name="Google Shape;3683;p29"/>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4" name="Google Shape;3684;p29"/>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5" name="Google Shape;3685;p29"/>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6" name="Google Shape;3686;p29"/>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7" name="Google Shape;3687;p29"/>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8" name="Google Shape;3688;p29"/>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9" name="Google Shape;3689;p29"/>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0" name="Google Shape;3690;p29"/>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1" name="Google Shape;3691;p29"/>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2" name="Google Shape;3692;p29"/>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3" name="Google Shape;3693;p29"/>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4" name="Google Shape;3694;p29"/>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5" name="Google Shape;3695;p29"/>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6" name="Google Shape;3696;p29"/>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7" name="Google Shape;3697;p29"/>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8" name="Google Shape;3698;p29"/>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9" name="Google Shape;3699;p29"/>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0" name="Google Shape;3700;p29"/>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1" name="Google Shape;3701;p29"/>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2" name="Google Shape;3702;p29"/>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3" name="Google Shape;3703;p29"/>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4" name="Google Shape;3704;p29"/>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5" name="Google Shape;3705;p29"/>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6" name="Google Shape;3706;p29"/>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7" name="Google Shape;3707;p29"/>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8" name="Google Shape;3708;p29"/>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9" name="Google Shape;3709;p29"/>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0" name="Google Shape;3710;p29"/>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1" name="Google Shape;3711;p29"/>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2" name="Google Shape;3712;p29"/>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3" name="Google Shape;3713;p29"/>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4" name="Google Shape;3714;p29"/>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5" name="Google Shape;3715;p29"/>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6" name="Google Shape;3716;p29"/>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7" name="Google Shape;3717;p29"/>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8" name="Google Shape;3718;p29"/>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9" name="Google Shape;3719;p29"/>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0" name="Google Shape;3720;p29"/>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1" name="Google Shape;3721;p29"/>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2" name="Google Shape;3722;p29"/>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3" name="Google Shape;3723;p29"/>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4" name="Google Shape;3724;p29"/>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5" name="Google Shape;3725;p29"/>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6" name="Google Shape;3726;p29"/>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7" name="Google Shape;3727;p29"/>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8" name="Google Shape;3728;p29"/>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9" name="Google Shape;3729;p29"/>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0" name="Google Shape;3730;p29"/>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1" name="Google Shape;3731;p29"/>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2" name="Google Shape;3732;p29"/>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3" name="Google Shape;3733;p29"/>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4" name="Google Shape;3734;p29"/>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5" name="Google Shape;3735;p29"/>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6" name="Google Shape;3736;p29"/>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7" name="Google Shape;3737;p29"/>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8" name="Google Shape;3738;p29"/>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9" name="Google Shape;3739;p29"/>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0" name="Google Shape;3740;p29"/>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1" name="Google Shape;3741;p29"/>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2" name="Google Shape;3742;p29"/>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3" name="Google Shape;3743;p29"/>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4" name="Google Shape;3744;p29"/>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5" name="Google Shape;3745;p29"/>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6" name="Google Shape;3746;p29"/>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7" name="Google Shape;3747;p29"/>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8" name="Google Shape;3748;p29"/>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9" name="Google Shape;3749;p29"/>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0" name="Google Shape;3750;p29"/>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1" name="Google Shape;3751;p29"/>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2" name="Google Shape;3752;p29"/>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3" name="Google Shape;3753;p29"/>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4" name="Google Shape;3754;p29"/>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5" name="Google Shape;3755;p29"/>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6" name="Google Shape;3756;p29"/>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7" name="Google Shape;3757;p29"/>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8" name="Google Shape;3758;p29"/>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9" name="Google Shape;3759;p29"/>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0" name="Google Shape;3760;p29"/>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1" name="Google Shape;3761;p29"/>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2" name="Google Shape;3762;p29"/>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3" name="Google Shape;3763;p29"/>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4" name="Google Shape;3764;p29"/>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5" name="Google Shape;3765;p29"/>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6" name="Google Shape;3766;p29"/>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7" name="Google Shape;3767;p29"/>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8" name="Google Shape;3768;p29"/>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9" name="Google Shape;3769;p29"/>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0" name="Google Shape;3770;p29"/>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1" name="Google Shape;3771;p29"/>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2" name="Google Shape;3772;p29"/>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3" name="Google Shape;3773;p29"/>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4" name="Google Shape;3774;p29"/>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5" name="Google Shape;3775;p29"/>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6" name="Google Shape;3776;p29"/>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7" name="Google Shape;3777;p29"/>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8" name="Google Shape;3778;p29"/>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9" name="Google Shape;3779;p29"/>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80" name="Google Shape;3780;p29"/>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781" name="Google Shape;3781;p2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3782" name="Google Shape;3782;p29"/>
          <p:cNvGrpSpPr/>
          <p:nvPr/>
        </p:nvGrpSpPr>
        <p:grpSpPr>
          <a:xfrm>
            <a:off x="444125" y="1137800"/>
            <a:ext cx="8255750" cy="3466200"/>
            <a:chOff x="449775" y="1166950"/>
            <a:chExt cx="8255750" cy="3466200"/>
          </a:xfrm>
        </p:grpSpPr>
        <p:cxnSp>
          <p:nvCxnSpPr>
            <p:cNvPr id="3783" name="Google Shape;3783;p29"/>
            <p:cNvCxnSpPr/>
            <p:nvPr/>
          </p:nvCxnSpPr>
          <p:spPr>
            <a:xfrm rot="10800000">
              <a:off x="449775" y="1166950"/>
              <a:ext cx="0" cy="3466200"/>
            </a:xfrm>
            <a:prstGeom prst="straightConnector1">
              <a:avLst/>
            </a:prstGeom>
            <a:noFill/>
            <a:ln w="9525" cap="flat" cmpd="sng">
              <a:solidFill>
                <a:schemeClr val="dk2"/>
              </a:solidFill>
              <a:prstDash val="solid"/>
              <a:round/>
              <a:headEnd type="none" w="med" len="med"/>
              <a:tailEnd type="none" w="med" len="med"/>
            </a:ln>
          </p:spPr>
        </p:cxnSp>
        <p:cxnSp>
          <p:nvCxnSpPr>
            <p:cNvPr id="3784" name="Google Shape;3784;p29"/>
            <p:cNvCxnSpPr/>
            <p:nvPr/>
          </p:nvCxnSpPr>
          <p:spPr>
            <a:xfrm rot="10800000">
              <a:off x="8705525" y="1744575"/>
              <a:ext cx="0" cy="2593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TITLE_ONLY_6">
    <p:bg>
      <p:bgPr>
        <a:gradFill>
          <a:gsLst>
            <a:gs pos="0">
              <a:schemeClr val="accent1"/>
            </a:gs>
            <a:gs pos="100000">
              <a:schemeClr val="lt1"/>
            </a:gs>
          </a:gsLst>
          <a:path path="circle">
            <a:fillToRect l="50000" t="50000" r="50000" b="50000"/>
          </a:path>
          <a:tileRect/>
        </a:gradFill>
        <a:effectLst/>
      </p:bgPr>
    </p:bg>
    <p:spTree>
      <p:nvGrpSpPr>
        <p:cNvPr id="1" name="Shape 3785"/>
        <p:cNvGrpSpPr/>
        <p:nvPr/>
      </p:nvGrpSpPr>
      <p:grpSpPr>
        <a:xfrm>
          <a:off x="0" y="0"/>
          <a:ext cx="0" cy="0"/>
          <a:chOff x="0" y="0"/>
          <a:chExt cx="0" cy="0"/>
        </a:xfrm>
      </p:grpSpPr>
      <p:grpSp>
        <p:nvGrpSpPr>
          <p:cNvPr id="3786" name="Google Shape;3786;p30"/>
          <p:cNvGrpSpPr/>
          <p:nvPr/>
        </p:nvGrpSpPr>
        <p:grpSpPr>
          <a:xfrm>
            <a:off x="2" y="46"/>
            <a:ext cx="9143710" cy="5143425"/>
            <a:chOff x="2" y="-41"/>
            <a:chExt cx="9143710" cy="5143425"/>
          </a:xfrm>
        </p:grpSpPr>
        <p:sp>
          <p:nvSpPr>
            <p:cNvPr id="3787" name="Google Shape;3787;p30"/>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88" name="Google Shape;3788;p30"/>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89" name="Google Shape;3789;p30"/>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0" name="Google Shape;3790;p30"/>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1" name="Google Shape;3791;p30"/>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2" name="Google Shape;3792;p30"/>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3" name="Google Shape;3793;p30"/>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4" name="Google Shape;3794;p30"/>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5" name="Google Shape;3795;p30"/>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6" name="Google Shape;3796;p30"/>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7" name="Google Shape;3797;p30"/>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8" name="Google Shape;3798;p30"/>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9" name="Google Shape;3799;p30"/>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0" name="Google Shape;3800;p30"/>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1" name="Google Shape;3801;p30"/>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2" name="Google Shape;3802;p30"/>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3" name="Google Shape;3803;p30"/>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4" name="Google Shape;3804;p30"/>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5" name="Google Shape;3805;p30"/>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6" name="Google Shape;3806;p30"/>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7" name="Google Shape;3807;p30"/>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8" name="Google Shape;3808;p30"/>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9" name="Google Shape;3809;p30"/>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0" name="Google Shape;3810;p30"/>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1" name="Google Shape;3811;p30"/>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2" name="Google Shape;3812;p30"/>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3" name="Google Shape;3813;p30"/>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4" name="Google Shape;3814;p30"/>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5" name="Google Shape;3815;p30"/>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6" name="Google Shape;3816;p30"/>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7" name="Google Shape;3817;p30"/>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8" name="Google Shape;3818;p30"/>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9" name="Google Shape;3819;p30"/>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0" name="Google Shape;3820;p30"/>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1" name="Google Shape;3821;p30"/>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2" name="Google Shape;3822;p30"/>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3" name="Google Shape;3823;p30"/>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4" name="Google Shape;3824;p30"/>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5" name="Google Shape;3825;p30"/>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6" name="Google Shape;3826;p30"/>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7" name="Google Shape;3827;p30"/>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8" name="Google Shape;3828;p30"/>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9" name="Google Shape;3829;p30"/>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0" name="Google Shape;3830;p30"/>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1" name="Google Shape;3831;p30"/>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2" name="Google Shape;3832;p30"/>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3" name="Google Shape;3833;p30"/>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4" name="Google Shape;3834;p30"/>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5" name="Google Shape;3835;p30"/>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6" name="Google Shape;3836;p30"/>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7" name="Google Shape;3837;p30"/>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8" name="Google Shape;3838;p30"/>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9" name="Google Shape;3839;p30"/>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0" name="Google Shape;3840;p30"/>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1" name="Google Shape;3841;p30"/>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2" name="Google Shape;3842;p30"/>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3" name="Google Shape;3843;p30"/>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4" name="Google Shape;3844;p30"/>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5" name="Google Shape;3845;p30"/>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6" name="Google Shape;3846;p30"/>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7" name="Google Shape;3847;p30"/>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8" name="Google Shape;3848;p30"/>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9" name="Google Shape;3849;p30"/>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0" name="Google Shape;3850;p30"/>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1" name="Google Shape;3851;p30"/>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2" name="Google Shape;3852;p30"/>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3" name="Google Shape;3853;p30"/>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4" name="Google Shape;3854;p30"/>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5" name="Google Shape;3855;p30"/>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6" name="Google Shape;3856;p30"/>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7" name="Google Shape;3857;p30"/>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8" name="Google Shape;3858;p30"/>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9" name="Google Shape;3859;p30"/>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0" name="Google Shape;3860;p30"/>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1" name="Google Shape;3861;p30"/>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2" name="Google Shape;3862;p30"/>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3" name="Google Shape;3863;p30"/>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4" name="Google Shape;3864;p30"/>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5" name="Google Shape;3865;p30"/>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6" name="Google Shape;3866;p30"/>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7" name="Google Shape;3867;p30"/>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8" name="Google Shape;3868;p30"/>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9" name="Google Shape;3869;p30"/>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0" name="Google Shape;3870;p30"/>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1" name="Google Shape;3871;p30"/>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2" name="Google Shape;3872;p30"/>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3" name="Google Shape;3873;p30"/>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4" name="Google Shape;3874;p30"/>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5" name="Google Shape;3875;p30"/>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6" name="Google Shape;3876;p30"/>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7" name="Google Shape;3877;p30"/>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8" name="Google Shape;3878;p30"/>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9" name="Google Shape;3879;p30"/>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0" name="Google Shape;3880;p30"/>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1" name="Google Shape;3881;p30"/>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2" name="Google Shape;3882;p30"/>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3" name="Google Shape;3883;p30"/>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4" name="Google Shape;3884;p30"/>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5" name="Google Shape;3885;p30"/>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6" name="Google Shape;3886;p30"/>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7" name="Google Shape;3887;p30"/>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8" name="Google Shape;3888;p30"/>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9" name="Google Shape;3889;p30"/>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0" name="Google Shape;3890;p30"/>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1" name="Google Shape;3891;p30"/>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2" name="Google Shape;3892;p30"/>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3" name="Google Shape;3893;p30"/>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4" name="Google Shape;3894;p30"/>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5" name="Google Shape;3895;p30"/>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6" name="Google Shape;3896;p30"/>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7" name="Google Shape;3897;p30"/>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8" name="Google Shape;3898;p30"/>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9" name="Google Shape;3899;p30"/>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0" name="Google Shape;3900;p30"/>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1" name="Google Shape;3901;p30"/>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2" name="Google Shape;3902;p30"/>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3" name="Google Shape;3903;p30"/>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4" name="Google Shape;3904;p30"/>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5" name="Google Shape;3905;p30"/>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6" name="Google Shape;3906;p30"/>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7" name="Google Shape;3907;p30"/>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8" name="Google Shape;3908;p30"/>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9" name="Google Shape;3909;p30"/>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0" name="Google Shape;3910;p30"/>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1" name="Google Shape;3911;p30"/>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2" name="Google Shape;3912;p30"/>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3" name="Google Shape;3913;p30"/>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4" name="Google Shape;3914;p30"/>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5" name="Google Shape;3915;p30"/>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6" name="Google Shape;3916;p30"/>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7" name="Google Shape;3917;p30"/>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8" name="Google Shape;3918;p30"/>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9" name="Google Shape;3919;p30"/>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20" name="Google Shape;3920;p30"/>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21" name="Google Shape;3921;p30"/>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922" name="Google Shape;3922;p30"/>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3923" name="Google Shape;3923;p30"/>
          <p:cNvGrpSpPr/>
          <p:nvPr/>
        </p:nvGrpSpPr>
        <p:grpSpPr>
          <a:xfrm flipH="1">
            <a:off x="444125" y="391825"/>
            <a:ext cx="8255750" cy="4359850"/>
            <a:chOff x="449775" y="420975"/>
            <a:chExt cx="8255750" cy="4359850"/>
          </a:xfrm>
        </p:grpSpPr>
        <p:cxnSp>
          <p:nvCxnSpPr>
            <p:cNvPr id="3924" name="Google Shape;3924;p30"/>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3925" name="Google Shape;3925;p30"/>
            <p:cNvCxnSpPr/>
            <p:nvPr/>
          </p:nvCxnSpPr>
          <p:spPr>
            <a:xfrm rot="10800000">
              <a:off x="8705525" y="3848125"/>
              <a:ext cx="0" cy="9327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100000">
              <a:schemeClr val="lt1"/>
            </a:gs>
          </a:gsLst>
          <a:path path="circle">
            <a:fillToRect l="50000" t="50000" r="50000" b="50000"/>
          </a:path>
          <a:tileRect/>
        </a:gradFill>
        <a:effectLst/>
      </p:bgPr>
    </p:bg>
    <p:spTree>
      <p:nvGrpSpPr>
        <p:cNvPr id="1" name="Shape 298"/>
        <p:cNvGrpSpPr/>
        <p:nvPr/>
      </p:nvGrpSpPr>
      <p:grpSpPr>
        <a:xfrm>
          <a:off x="0" y="0"/>
          <a:ext cx="0" cy="0"/>
          <a:chOff x="0" y="0"/>
          <a:chExt cx="0" cy="0"/>
        </a:xfrm>
      </p:grpSpPr>
      <p:grpSp>
        <p:nvGrpSpPr>
          <p:cNvPr id="299" name="Google Shape;299;p4"/>
          <p:cNvGrpSpPr/>
          <p:nvPr/>
        </p:nvGrpSpPr>
        <p:grpSpPr>
          <a:xfrm>
            <a:off x="2" y="46"/>
            <a:ext cx="9143710" cy="5143425"/>
            <a:chOff x="2" y="-41"/>
            <a:chExt cx="9143710" cy="5143425"/>
          </a:xfrm>
        </p:grpSpPr>
        <p:sp>
          <p:nvSpPr>
            <p:cNvPr id="300" name="Google Shape;300;p4"/>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 name="Google Shape;301;p4"/>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 name="Google Shape;302;p4"/>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3" name="Google Shape;303;p4"/>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 name="Google Shape;304;p4"/>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5" name="Google Shape;305;p4"/>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6" name="Google Shape;306;p4"/>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7" name="Google Shape;307;p4"/>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 name="Google Shape;308;p4"/>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 name="Google Shape;309;p4"/>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 name="Google Shape;310;p4"/>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 name="Google Shape;311;p4"/>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 name="Google Shape;312;p4"/>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 name="Google Shape;313;p4"/>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4" name="Google Shape;314;p4"/>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 name="Google Shape;315;p4"/>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6" name="Google Shape;316;p4"/>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7" name="Google Shape;317;p4"/>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 name="Google Shape;318;p4"/>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 name="Google Shape;319;p4"/>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 name="Google Shape;320;p4"/>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 name="Google Shape;321;p4"/>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 name="Google Shape;322;p4"/>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 name="Google Shape;323;p4"/>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4" name="Google Shape;324;p4"/>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5" name="Google Shape;325;p4"/>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6" name="Google Shape;326;p4"/>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 name="Google Shape;327;p4"/>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 name="Google Shape;328;p4"/>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 name="Google Shape;329;p4"/>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 name="Google Shape;330;p4"/>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 name="Google Shape;331;p4"/>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 name="Google Shape;332;p4"/>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 name="Google Shape;333;p4"/>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 name="Google Shape;334;p4"/>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 name="Google Shape;335;p4"/>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 name="Google Shape;336;p4"/>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 name="Google Shape;337;p4"/>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 name="Google Shape;338;p4"/>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 name="Google Shape;339;p4"/>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 name="Google Shape;340;p4"/>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 name="Google Shape;341;p4"/>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 name="Google Shape;342;p4"/>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 name="Google Shape;343;p4"/>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4" name="Google Shape;344;p4"/>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5" name="Google Shape;345;p4"/>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 name="Google Shape;346;p4"/>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 name="Google Shape;347;p4"/>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 name="Google Shape;348;p4"/>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 name="Google Shape;349;p4"/>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 name="Google Shape;350;p4"/>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1" name="Google Shape;351;p4"/>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2" name="Google Shape;352;p4"/>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 name="Google Shape;353;p4"/>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 name="Google Shape;354;p4"/>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 name="Google Shape;355;p4"/>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 name="Google Shape;356;p4"/>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 name="Google Shape;357;p4"/>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 name="Google Shape;358;p4"/>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 name="Google Shape;359;p4"/>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 name="Google Shape;360;p4"/>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3" name="Google Shape;363;p4"/>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4" name="Google Shape;364;p4"/>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 name="Google Shape;365;p4"/>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 name="Google Shape;366;p4"/>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7" name="Google Shape;367;p4"/>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 name="Google Shape;368;p4"/>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 name="Google Shape;369;p4"/>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 name="Google Shape;370;p4"/>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 name="Google Shape;371;p4"/>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 name="Google Shape;372;p4"/>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3" name="Google Shape;373;p4"/>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4"/>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4"/>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 name="Google Shape;376;p4"/>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7" name="Google Shape;377;p4"/>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8" name="Google Shape;378;p4"/>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 name="Google Shape;379;p4"/>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0" name="Google Shape;380;p4"/>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1" name="Google Shape;381;p4"/>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2" name="Google Shape;382;p4"/>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3" name="Google Shape;383;p4"/>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 name="Google Shape;384;p4"/>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 name="Google Shape;385;p4"/>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6" name="Google Shape;386;p4"/>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4"/>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8" name="Google Shape;388;p4"/>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 name="Google Shape;389;p4"/>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 name="Google Shape;390;p4"/>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 name="Google Shape;391;p4"/>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2" name="Google Shape;392;p4"/>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 name="Google Shape;393;p4"/>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 name="Google Shape;394;p4"/>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 name="Google Shape;395;p4"/>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 name="Google Shape;396;p4"/>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 name="Google Shape;397;p4"/>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 name="Google Shape;398;p4"/>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 name="Google Shape;399;p4"/>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 name="Google Shape;400;p4"/>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 name="Google Shape;401;p4"/>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 name="Google Shape;402;p4"/>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 name="Google Shape;403;p4"/>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 name="Google Shape;404;p4"/>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 name="Google Shape;405;p4"/>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6" name="Google Shape;406;p4"/>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 name="Google Shape;407;p4"/>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 name="Google Shape;408;p4"/>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4"/>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 name="Google Shape;410;p4"/>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 name="Google Shape;411;p4"/>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 name="Google Shape;412;p4"/>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 name="Google Shape;413;p4"/>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 name="Google Shape;414;p4"/>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 name="Google Shape;415;p4"/>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 name="Google Shape;416;p4"/>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 name="Google Shape;417;p4"/>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 name="Google Shape;418;p4"/>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 name="Google Shape;419;p4"/>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0" name="Google Shape;420;p4"/>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 name="Google Shape;421;p4"/>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 name="Google Shape;422;p4"/>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 name="Google Shape;423;p4"/>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 name="Google Shape;424;p4"/>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 name="Google Shape;425;p4"/>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 name="Google Shape;426;p4"/>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 name="Google Shape;427;p4"/>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 name="Google Shape;428;p4"/>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 name="Google Shape;429;p4"/>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 name="Google Shape;430;p4"/>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 name="Google Shape;431;p4"/>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4"/>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4"/>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4"/>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35" name="Google Shape;435;p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36" name="Google Shape;436;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Char char="●"/>
              <a:defRPr sz="1200">
                <a:solidFill>
                  <a:schemeClr val="dk1"/>
                </a:solidFill>
              </a:defRPr>
            </a:lvl1pPr>
            <a:lvl2pPr marL="914400" lvl="1" indent="-304800">
              <a:spcBef>
                <a:spcPts val="0"/>
              </a:spcBef>
              <a:spcAft>
                <a:spcPts val="0"/>
              </a:spcAft>
              <a:buClr>
                <a:schemeClr val="dk1"/>
              </a:buClr>
              <a:buSzPts val="1200"/>
              <a:buFont typeface="Roboto Condensed Light"/>
              <a:buChar char="○"/>
              <a:defRPr>
                <a:solidFill>
                  <a:schemeClr val="dk1"/>
                </a:solidFill>
              </a:defRPr>
            </a:lvl2pPr>
            <a:lvl3pPr marL="1371600" lvl="2" indent="-304800">
              <a:spcBef>
                <a:spcPts val="0"/>
              </a:spcBef>
              <a:spcAft>
                <a:spcPts val="0"/>
              </a:spcAft>
              <a:buClr>
                <a:schemeClr val="dk1"/>
              </a:buClr>
              <a:buSzPts val="1200"/>
              <a:buFont typeface="Roboto Condensed Light"/>
              <a:buChar char="■"/>
              <a:defRPr>
                <a:solidFill>
                  <a:schemeClr val="dk1"/>
                </a:solidFill>
              </a:defRPr>
            </a:lvl3pPr>
            <a:lvl4pPr marL="1828800" lvl="3" indent="-304800">
              <a:spcBef>
                <a:spcPts val="0"/>
              </a:spcBef>
              <a:spcAft>
                <a:spcPts val="0"/>
              </a:spcAft>
              <a:buClr>
                <a:schemeClr val="dk1"/>
              </a:buClr>
              <a:buSzPts val="1200"/>
              <a:buFont typeface="Roboto Condensed Light"/>
              <a:buChar char="●"/>
              <a:defRPr>
                <a:solidFill>
                  <a:schemeClr val="dk1"/>
                </a:solidFill>
              </a:defRPr>
            </a:lvl4pPr>
            <a:lvl5pPr marL="2286000" lvl="4" indent="-304800">
              <a:spcBef>
                <a:spcPts val="0"/>
              </a:spcBef>
              <a:spcAft>
                <a:spcPts val="0"/>
              </a:spcAft>
              <a:buClr>
                <a:schemeClr val="dk1"/>
              </a:buClr>
              <a:buSzPts val="1200"/>
              <a:buFont typeface="Roboto Condensed Light"/>
              <a:buChar char="○"/>
              <a:defRPr>
                <a:solidFill>
                  <a:schemeClr val="dk1"/>
                </a:solidFill>
              </a:defRPr>
            </a:lvl5pPr>
            <a:lvl6pPr marL="2743200" lvl="5" indent="-304800">
              <a:spcBef>
                <a:spcPts val="0"/>
              </a:spcBef>
              <a:spcAft>
                <a:spcPts val="0"/>
              </a:spcAft>
              <a:buClr>
                <a:schemeClr val="dk1"/>
              </a:buClr>
              <a:buSzPts val="1200"/>
              <a:buFont typeface="Roboto Condensed Light"/>
              <a:buChar char="■"/>
              <a:defRPr>
                <a:solidFill>
                  <a:schemeClr val="dk1"/>
                </a:solidFill>
              </a:defRPr>
            </a:lvl6pPr>
            <a:lvl7pPr marL="3200400" lvl="6" indent="-304800">
              <a:spcBef>
                <a:spcPts val="0"/>
              </a:spcBef>
              <a:spcAft>
                <a:spcPts val="0"/>
              </a:spcAft>
              <a:buClr>
                <a:schemeClr val="dk1"/>
              </a:buClr>
              <a:buSzPts val="1200"/>
              <a:buFont typeface="Roboto Condensed Light"/>
              <a:buChar char="●"/>
              <a:defRPr>
                <a:solidFill>
                  <a:schemeClr val="dk1"/>
                </a:solidFill>
              </a:defRPr>
            </a:lvl7pPr>
            <a:lvl8pPr marL="3657600" lvl="7" indent="-304800">
              <a:spcBef>
                <a:spcPts val="0"/>
              </a:spcBef>
              <a:spcAft>
                <a:spcPts val="0"/>
              </a:spcAft>
              <a:buClr>
                <a:schemeClr val="dk1"/>
              </a:buClr>
              <a:buSzPts val="1200"/>
              <a:buFont typeface="Roboto Condensed Light"/>
              <a:buChar char="○"/>
              <a:defRPr>
                <a:solidFill>
                  <a:schemeClr val="dk1"/>
                </a:solidFill>
              </a:defRPr>
            </a:lvl8pPr>
            <a:lvl9pPr marL="4114800" lvl="8" indent="-304800">
              <a:spcBef>
                <a:spcPts val="0"/>
              </a:spcBef>
              <a:spcAft>
                <a:spcPts val="0"/>
              </a:spcAft>
              <a:buClr>
                <a:schemeClr val="dk1"/>
              </a:buClr>
              <a:buSzPts val="1200"/>
              <a:buFont typeface="Roboto Condensed Light"/>
              <a:buChar char="■"/>
              <a:defRPr>
                <a:solidFill>
                  <a:schemeClr val="dk1"/>
                </a:solidFill>
              </a:defRPr>
            </a:lvl9pPr>
          </a:lstStyle>
          <a:p>
            <a:endParaRPr/>
          </a:p>
        </p:txBody>
      </p:sp>
      <p:grpSp>
        <p:nvGrpSpPr>
          <p:cNvPr id="437" name="Google Shape;437;p4"/>
          <p:cNvGrpSpPr/>
          <p:nvPr/>
        </p:nvGrpSpPr>
        <p:grpSpPr>
          <a:xfrm flipH="1">
            <a:off x="444125" y="445025"/>
            <a:ext cx="8255750" cy="4158975"/>
            <a:chOff x="444125" y="445025"/>
            <a:chExt cx="8255750" cy="4158975"/>
          </a:xfrm>
        </p:grpSpPr>
        <p:cxnSp>
          <p:nvCxnSpPr>
            <p:cNvPr id="438" name="Google Shape;438;p4"/>
            <p:cNvCxnSpPr/>
            <p:nvPr/>
          </p:nvCxnSpPr>
          <p:spPr>
            <a:xfrm rot="10800000">
              <a:off x="444125" y="445025"/>
              <a:ext cx="0" cy="1934100"/>
            </a:xfrm>
            <a:prstGeom prst="straightConnector1">
              <a:avLst/>
            </a:prstGeom>
            <a:noFill/>
            <a:ln w="9525" cap="flat" cmpd="sng">
              <a:solidFill>
                <a:schemeClr val="dk2"/>
              </a:solidFill>
              <a:prstDash val="solid"/>
              <a:round/>
              <a:headEnd type="none" w="med" len="med"/>
              <a:tailEnd type="none" w="med" len="med"/>
            </a:ln>
          </p:spPr>
        </p:cxnSp>
        <p:cxnSp>
          <p:nvCxnSpPr>
            <p:cNvPr id="439" name="Google Shape;439;p4"/>
            <p:cNvCxnSpPr/>
            <p:nvPr/>
          </p:nvCxnSpPr>
          <p:spPr>
            <a:xfrm rot="10800000">
              <a:off x="8699875" y="1364000"/>
              <a:ext cx="0" cy="32400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TITLE_ONLY_7">
    <p:bg>
      <p:bgPr>
        <a:gradFill>
          <a:gsLst>
            <a:gs pos="0">
              <a:schemeClr val="accent1"/>
            </a:gs>
            <a:gs pos="100000">
              <a:schemeClr val="lt1"/>
            </a:gs>
          </a:gsLst>
          <a:path path="circle">
            <a:fillToRect l="50000" t="50000" r="50000" b="50000"/>
          </a:path>
          <a:tileRect/>
        </a:gradFill>
        <a:effectLst/>
      </p:bgPr>
    </p:bg>
    <p:spTree>
      <p:nvGrpSpPr>
        <p:cNvPr id="1" name="Shape 3926"/>
        <p:cNvGrpSpPr/>
        <p:nvPr/>
      </p:nvGrpSpPr>
      <p:grpSpPr>
        <a:xfrm>
          <a:off x="0" y="0"/>
          <a:ext cx="0" cy="0"/>
          <a:chOff x="0" y="0"/>
          <a:chExt cx="0" cy="0"/>
        </a:xfrm>
      </p:grpSpPr>
      <p:grpSp>
        <p:nvGrpSpPr>
          <p:cNvPr id="3927" name="Google Shape;3927;p31"/>
          <p:cNvGrpSpPr/>
          <p:nvPr/>
        </p:nvGrpSpPr>
        <p:grpSpPr>
          <a:xfrm>
            <a:off x="2" y="46"/>
            <a:ext cx="9143710" cy="5143425"/>
            <a:chOff x="2" y="-41"/>
            <a:chExt cx="9143710" cy="5143425"/>
          </a:xfrm>
        </p:grpSpPr>
        <p:sp>
          <p:nvSpPr>
            <p:cNvPr id="3928" name="Google Shape;3928;p31"/>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29" name="Google Shape;3929;p31"/>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0" name="Google Shape;3930;p31"/>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1" name="Google Shape;3931;p31"/>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2" name="Google Shape;3932;p31"/>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3" name="Google Shape;3933;p31"/>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4" name="Google Shape;3934;p31"/>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5" name="Google Shape;3935;p31"/>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6" name="Google Shape;3936;p31"/>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7" name="Google Shape;3937;p31"/>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8" name="Google Shape;3938;p31"/>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9" name="Google Shape;3939;p31"/>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0" name="Google Shape;3940;p31"/>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1" name="Google Shape;3941;p31"/>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2" name="Google Shape;3942;p31"/>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3" name="Google Shape;3943;p31"/>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4" name="Google Shape;3944;p31"/>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5" name="Google Shape;3945;p31"/>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6" name="Google Shape;3946;p31"/>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7" name="Google Shape;3947;p31"/>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8" name="Google Shape;3948;p31"/>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9" name="Google Shape;3949;p31"/>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0" name="Google Shape;3950;p31"/>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1" name="Google Shape;3951;p31"/>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2" name="Google Shape;3952;p31"/>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3" name="Google Shape;3953;p31"/>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4" name="Google Shape;3954;p31"/>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5" name="Google Shape;3955;p31"/>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6" name="Google Shape;3956;p31"/>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7" name="Google Shape;3957;p31"/>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8" name="Google Shape;3958;p31"/>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9" name="Google Shape;3959;p31"/>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0" name="Google Shape;3960;p31"/>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1" name="Google Shape;3961;p31"/>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2" name="Google Shape;3962;p31"/>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3" name="Google Shape;3963;p31"/>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4" name="Google Shape;3964;p31"/>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5" name="Google Shape;3965;p31"/>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6" name="Google Shape;3966;p31"/>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7" name="Google Shape;3967;p31"/>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8" name="Google Shape;3968;p31"/>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69" name="Google Shape;3969;p31"/>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0" name="Google Shape;3970;p31"/>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1" name="Google Shape;3971;p31"/>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2" name="Google Shape;3972;p31"/>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3" name="Google Shape;3973;p31"/>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4" name="Google Shape;3974;p31"/>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5" name="Google Shape;3975;p31"/>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6" name="Google Shape;3976;p31"/>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7" name="Google Shape;3977;p31"/>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8" name="Google Shape;3978;p31"/>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9" name="Google Shape;3979;p31"/>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0" name="Google Shape;3980;p31"/>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1" name="Google Shape;3981;p31"/>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2" name="Google Shape;3982;p31"/>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3" name="Google Shape;3983;p31"/>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4" name="Google Shape;3984;p31"/>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5" name="Google Shape;3985;p31"/>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6" name="Google Shape;3986;p31"/>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7" name="Google Shape;3987;p31"/>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8" name="Google Shape;3988;p31"/>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89" name="Google Shape;3989;p31"/>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0" name="Google Shape;3990;p31"/>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1" name="Google Shape;3991;p31"/>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2" name="Google Shape;3992;p31"/>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3" name="Google Shape;3993;p31"/>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4" name="Google Shape;3994;p31"/>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5" name="Google Shape;3995;p31"/>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6" name="Google Shape;3996;p31"/>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7" name="Google Shape;3997;p31"/>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8" name="Google Shape;3998;p31"/>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9" name="Google Shape;3999;p31"/>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0" name="Google Shape;4000;p31"/>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1" name="Google Shape;4001;p31"/>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2" name="Google Shape;4002;p31"/>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3" name="Google Shape;4003;p31"/>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4" name="Google Shape;4004;p31"/>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5" name="Google Shape;4005;p31"/>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6" name="Google Shape;4006;p31"/>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7" name="Google Shape;4007;p31"/>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8" name="Google Shape;4008;p31"/>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9" name="Google Shape;4009;p31"/>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0" name="Google Shape;4010;p31"/>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1" name="Google Shape;4011;p31"/>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2" name="Google Shape;4012;p31"/>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3" name="Google Shape;4013;p31"/>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4" name="Google Shape;4014;p31"/>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5" name="Google Shape;4015;p31"/>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6" name="Google Shape;4016;p31"/>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7" name="Google Shape;4017;p31"/>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8" name="Google Shape;4018;p31"/>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9" name="Google Shape;4019;p31"/>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0" name="Google Shape;4020;p31"/>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1" name="Google Shape;4021;p31"/>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2" name="Google Shape;4022;p31"/>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3" name="Google Shape;4023;p31"/>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4" name="Google Shape;4024;p31"/>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5" name="Google Shape;4025;p31"/>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6" name="Google Shape;4026;p31"/>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7" name="Google Shape;4027;p31"/>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8" name="Google Shape;4028;p31"/>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29" name="Google Shape;4029;p31"/>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0" name="Google Shape;4030;p31"/>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1" name="Google Shape;4031;p31"/>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2" name="Google Shape;4032;p31"/>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3" name="Google Shape;4033;p31"/>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4" name="Google Shape;4034;p31"/>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5" name="Google Shape;4035;p31"/>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6" name="Google Shape;4036;p31"/>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7" name="Google Shape;4037;p31"/>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8" name="Google Shape;4038;p31"/>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9" name="Google Shape;4039;p31"/>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0" name="Google Shape;4040;p31"/>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1" name="Google Shape;4041;p31"/>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2" name="Google Shape;4042;p31"/>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3" name="Google Shape;4043;p31"/>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4" name="Google Shape;4044;p31"/>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5" name="Google Shape;4045;p31"/>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6" name="Google Shape;4046;p31"/>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7" name="Google Shape;4047;p31"/>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8" name="Google Shape;4048;p31"/>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9" name="Google Shape;4049;p31"/>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0" name="Google Shape;4050;p31"/>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1" name="Google Shape;4051;p31"/>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2" name="Google Shape;4052;p31"/>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3" name="Google Shape;4053;p31"/>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4" name="Google Shape;4054;p31"/>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5" name="Google Shape;4055;p31"/>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6" name="Google Shape;4056;p31"/>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7" name="Google Shape;4057;p31"/>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8" name="Google Shape;4058;p31"/>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59" name="Google Shape;4059;p31"/>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60" name="Google Shape;4060;p31"/>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61" name="Google Shape;4061;p31"/>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62" name="Google Shape;4062;p31"/>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063" name="Google Shape;4063;p3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cxnSp>
        <p:nvCxnSpPr>
          <p:cNvPr id="4064" name="Google Shape;4064;p31"/>
          <p:cNvCxnSpPr/>
          <p:nvPr/>
        </p:nvCxnSpPr>
        <p:spPr>
          <a:xfrm rot="10800000">
            <a:off x="444125" y="1581600"/>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4065" name="Google Shape;4065;p31"/>
          <p:cNvCxnSpPr/>
          <p:nvPr/>
        </p:nvCxnSpPr>
        <p:spPr>
          <a:xfrm rot="10800000">
            <a:off x="8699875" y="1195475"/>
            <a:ext cx="0" cy="3556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8">
  <p:cSld name="TITLE_ONLY_6_1">
    <p:bg>
      <p:bgPr>
        <a:gradFill>
          <a:gsLst>
            <a:gs pos="0">
              <a:schemeClr val="accent1"/>
            </a:gs>
            <a:gs pos="100000">
              <a:schemeClr val="lt1"/>
            </a:gs>
          </a:gsLst>
          <a:path path="circle">
            <a:fillToRect l="50000" t="50000" r="50000" b="50000"/>
          </a:path>
          <a:tileRect/>
        </a:gradFill>
        <a:effectLst/>
      </p:bgPr>
    </p:bg>
    <p:spTree>
      <p:nvGrpSpPr>
        <p:cNvPr id="1" name="Shape 4066"/>
        <p:cNvGrpSpPr/>
        <p:nvPr/>
      </p:nvGrpSpPr>
      <p:grpSpPr>
        <a:xfrm>
          <a:off x="0" y="0"/>
          <a:ext cx="0" cy="0"/>
          <a:chOff x="0" y="0"/>
          <a:chExt cx="0" cy="0"/>
        </a:xfrm>
      </p:grpSpPr>
      <p:grpSp>
        <p:nvGrpSpPr>
          <p:cNvPr id="4067" name="Google Shape;4067;p32"/>
          <p:cNvGrpSpPr/>
          <p:nvPr/>
        </p:nvGrpSpPr>
        <p:grpSpPr>
          <a:xfrm>
            <a:off x="2" y="46"/>
            <a:ext cx="9143710" cy="5143425"/>
            <a:chOff x="2" y="-41"/>
            <a:chExt cx="9143710" cy="5143425"/>
          </a:xfrm>
        </p:grpSpPr>
        <p:sp>
          <p:nvSpPr>
            <p:cNvPr id="4068" name="Google Shape;4068;p32"/>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69" name="Google Shape;4069;p32"/>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0" name="Google Shape;4070;p32"/>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1" name="Google Shape;4071;p32"/>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2" name="Google Shape;4072;p32"/>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3" name="Google Shape;4073;p32"/>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4" name="Google Shape;4074;p32"/>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5" name="Google Shape;4075;p32"/>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6" name="Google Shape;4076;p32"/>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7" name="Google Shape;4077;p32"/>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8" name="Google Shape;4078;p32"/>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79" name="Google Shape;4079;p32"/>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0" name="Google Shape;4080;p32"/>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1" name="Google Shape;4081;p32"/>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2" name="Google Shape;4082;p32"/>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3" name="Google Shape;4083;p32"/>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4" name="Google Shape;4084;p32"/>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5" name="Google Shape;4085;p32"/>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6" name="Google Shape;4086;p32"/>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7" name="Google Shape;4087;p32"/>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8" name="Google Shape;4088;p32"/>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89" name="Google Shape;4089;p32"/>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0" name="Google Shape;4090;p32"/>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1" name="Google Shape;4091;p32"/>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2" name="Google Shape;4092;p32"/>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3" name="Google Shape;4093;p32"/>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4" name="Google Shape;4094;p32"/>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5" name="Google Shape;4095;p32"/>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6" name="Google Shape;4096;p32"/>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7" name="Google Shape;4097;p32"/>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8" name="Google Shape;4098;p32"/>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9" name="Google Shape;4099;p32"/>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0" name="Google Shape;4100;p32"/>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1" name="Google Shape;4101;p32"/>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2" name="Google Shape;4102;p32"/>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3" name="Google Shape;4103;p32"/>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4" name="Google Shape;4104;p32"/>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5" name="Google Shape;4105;p32"/>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6" name="Google Shape;4106;p32"/>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7" name="Google Shape;4107;p32"/>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8" name="Google Shape;4108;p32"/>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9" name="Google Shape;4109;p32"/>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0" name="Google Shape;4110;p32"/>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1" name="Google Shape;4111;p32"/>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2" name="Google Shape;4112;p32"/>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3" name="Google Shape;4113;p32"/>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4" name="Google Shape;4114;p32"/>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5" name="Google Shape;4115;p32"/>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6" name="Google Shape;4116;p32"/>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7" name="Google Shape;4117;p32"/>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8" name="Google Shape;4118;p32"/>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9" name="Google Shape;4119;p32"/>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0" name="Google Shape;4120;p32"/>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1" name="Google Shape;4121;p32"/>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2" name="Google Shape;4122;p32"/>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3" name="Google Shape;4123;p32"/>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4" name="Google Shape;4124;p32"/>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5" name="Google Shape;4125;p32"/>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6" name="Google Shape;4126;p32"/>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7" name="Google Shape;4127;p32"/>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8" name="Google Shape;4128;p32"/>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9" name="Google Shape;4129;p32"/>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0" name="Google Shape;4130;p32"/>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1" name="Google Shape;4131;p32"/>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2" name="Google Shape;4132;p32"/>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3" name="Google Shape;4133;p32"/>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4" name="Google Shape;4134;p32"/>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5" name="Google Shape;4135;p32"/>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6" name="Google Shape;4136;p32"/>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7" name="Google Shape;4137;p32"/>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8" name="Google Shape;4138;p32"/>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9" name="Google Shape;4139;p32"/>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0" name="Google Shape;4140;p32"/>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1" name="Google Shape;4141;p32"/>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2" name="Google Shape;4142;p32"/>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3" name="Google Shape;4143;p32"/>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4" name="Google Shape;4144;p32"/>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5" name="Google Shape;4145;p32"/>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6" name="Google Shape;4146;p32"/>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7" name="Google Shape;4147;p32"/>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8" name="Google Shape;4148;p32"/>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9" name="Google Shape;4149;p32"/>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0" name="Google Shape;4150;p32"/>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1" name="Google Shape;4151;p32"/>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2" name="Google Shape;4152;p32"/>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3" name="Google Shape;4153;p32"/>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4" name="Google Shape;4154;p32"/>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5" name="Google Shape;4155;p32"/>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6" name="Google Shape;4156;p32"/>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7" name="Google Shape;4157;p32"/>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8" name="Google Shape;4158;p32"/>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9" name="Google Shape;4159;p32"/>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0" name="Google Shape;4160;p32"/>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1" name="Google Shape;4161;p32"/>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2" name="Google Shape;4162;p32"/>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3" name="Google Shape;4163;p32"/>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4" name="Google Shape;4164;p32"/>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5" name="Google Shape;4165;p32"/>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6" name="Google Shape;4166;p32"/>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7" name="Google Shape;4167;p32"/>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8" name="Google Shape;4168;p32"/>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9" name="Google Shape;4169;p32"/>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0" name="Google Shape;4170;p32"/>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1" name="Google Shape;4171;p32"/>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2" name="Google Shape;4172;p32"/>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3" name="Google Shape;4173;p32"/>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4" name="Google Shape;4174;p32"/>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5" name="Google Shape;4175;p32"/>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6" name="Google Shape;4176;p32"/>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7" name="Google Shape;4177;p32"/>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8" name="Google Shape;4178;p32"/>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9" name="Google Shape;4179;p32"/>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0" name="Google Shape;4180;p32"/>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1" name="Google Shape;4181;p32"/>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2" name="Google Shape;4182;p32"/>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3" name="Google Shape;4183;p32"/>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4" name="Google Shape;4184;p32"/>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5" name="Google Shape;4185;p32"/>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6" name="Google Shape;4186;p32"/>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7" name="Google Shape;4187;p32"/>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8" name="Google Shape;4188;p32"/>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89" name="Google Shape;4189;p32"/>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0" name="Google Shape;4190;p32"/>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1" name="Google Shape;4191;p32"/>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2" name="Google Shape;4192;p32"/>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3" name="Google Shape;4193;p32"/>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4" name="Google Shape;4194;p32"/>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5" name="Google Shape;4195;p32"/>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6" name="Google Shape;4196;p32"/>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7" name="Google Shape;4197;p32"/>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8" name="Google Shape;4198;p32"/>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9" name="Google Shape;4199;p32"/>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00" name="Google Shape;4200;p32"/>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01" name="Google Shape;4201;p32"/>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02" name="Google Shape;4202;p32"/>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203" name="Google Shape;4203;p32"/>
          <p:cNvSpPr txBox="1">
            <a:spLocks noGrp="1"/>
          </p:cNvSpPr>
          <p:nvPr>
            <p:ph type="title"/>
          </p:nvPr>
        </p:nvSpPr>
        <p:spPr>
          <a:xfrm>
            <a:off x="720000" y="445026"/>
            <a:ext cx="7704000" cy="969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4204" name="Google Shape;4204;p32"/>
          <p:cNvGrpSpPr/>
          <p:nvPr/>
        </p:nvGrpSpPr>
        <p:grpSpPr>
          <a:xfrm flipH="1">
            <a:off x="444125" y="391825"/>
            <a:ext cx="8255750" cy="4359850"/>
            <a:chOff x="449775" y="420975"/>
            <a:chExt cx="8255750" cy="4359850"/>
          </a:xfrm>
        </p:grpSpPr>
        <p:cxnSp>
          <p:nvCxnSpPr>
            <p:cNvPr id="4205" name="Google Shape;4205;p32"/>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4206" name="Google Shape;4206;p32"/>
            <p:cNvCxnSpPr/>
            <p:nvPr/>
          </p:nvCxnSpPr>
          <p:spPr>
            <a:xfrm rot="10800000">
              <a:off x="8705525" y="3848125"/>
              <a:ext cx="0" cy="9327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1_1">
    <p:bg>
      <p:bgPr>
        <a:gradFill>
          <a:gsLst>
            <a:gs pos="0">
              <a:schemeClr val="accent1"/>
            </a:gs>
            <a:gs pos="100000">
              <a:schemeClr val="lt1"/>
            </a:gs>
          </a:gsLst>
          <a:path path="circle">
            <a:fillToRect l="50000" t="50000" r="50000" b="50000"/>
          </a:path>
          <a:tileRect/>
        </a:gradFill>
        <a:effectLst/>
      </p:bgPr>
    </p:bg>
    <p:spTree>
      <p:nvGrpSpPr>
        <p:cNvPr id="1" name="Shape 4207"/>
        <p:cNvGrpSpPr/>
        <p:nvPr/>
      </p:nvGrpSpPr>
      <p:grpSpPr>
        <a:xfrm>
          <a:off x="0" y="0"/>
          <a:ext cx="0" cy="0"/>
          <a:chOff x="0" y="0"/>
          <a:chExt cx="0" cy="0"/>
        </a:xfrm>
      </p:grpSpPr>
      <p:grpSp>
        <p:nvGrpSpPr>
          <p:cNvPr id="4208" name="Google Shape;4208;p33"/>
          <p:cNvGrpSpPr/>
          <p:nvPr/>
        </p:nvGrpSpPr>
        <p:grpSpPr>
          <a:xfrm>
            <a:off x="2" y="46"/>
            <a:ext cx="9143710" cy="5143425"/>
            <a:chOff x="2" y="-41"/>
            <a:chExt cx="9143710" cy="5143425"/>
          </a:xfrm>
        </p:grpSpPr>
        <p:sp>
          <p:nvSpPr>
            <p:cNvPr id="4209" name="Google Shape;4209;p33"/>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0" name="Google Shape;4210;p33"/>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1" name="Google Shape;4211;p33"/>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2" name="Google Shape;4212;p33"/>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3" name="Google Shape;4213;p33"/>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4" name="Google Shape;4214;p33"/>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5" name="Google Shape;4215;p33"/>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6" name="Google Shape;4216;p33"/>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7" name="Google Shape;4217;p33"/>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8" name="Google Shape;4218;p33"/>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19" name="Google Shape;4219;p33"/>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0" name="Google Shape;4220;p33"/>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1" name="Google Shape;4221;p33"/>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2" name="Google Shape;4222;p33"/>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3" name="Google Shape;4223;p33"/>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4" name="Google Shape;4224;p33"/>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5" name="Google Shape;4225;p33"/>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6" name="Google Shape;4226;p33"/>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7" name="Google Shape;4227;p33"/>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8" name="Google Shape;4228;p33"/>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9" name="Google Shape;4229;p33"/>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0" name="Google Shape;4230;p33"/>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1" name="Google Shape;4231;p33"/>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2" name="Google Shape;4232;p33"/>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3" name="Google Shape;4233;p33"/>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4" name="Google Shape;4234;p33"/>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5" name="Google Shape;4235;p33"/>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6" name="Google Shape;4236;p33"/>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7" name="Google Shape;4237;p33"/>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8" name="Google Shape;4238;p33"/>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39" name="Google Shape;4239;p33"/>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0" name="Google Shape;4240;p33"/>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1" name="Google Shape;4241;p33"/>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2" name="Google Shape;4242;p33"/>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3" name="Google Shape;4243;p33"/>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4" name="Google Shape;4244;p33"/>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5" name="Google Shape;4245;p33"/>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6" name="Google Shape;4246;p33"/>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7" name="Google Shape;4247;p33"/>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8" name="Google Shape;4248;p33"/>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49" name="Google Shape;4249;p33"/>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0" name="Google Shape;4250;p33"/>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1" name="Google Shape;4251;p33"/>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2" name="Google Shape;4252;p33"/>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3" name="Google Shape;4253;p33"/>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4" name="Google Shape;4254;p33"/>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5" name="Google Shape;4255;p33"/>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6" name="Google Shape;4256;p33"/>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7" name="Google Shape;4257;p33"/>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8" name="Google Shape;4258;p33"/>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59" name="Google Shape;4259;p33"/>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0" name="Google Shape;4260;p33"/>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1" name="Google Shape;4261;p33"/>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2" name="Google Shape;4262;p33"/>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3" name="Google Shape;4263;p33"/>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4" name="Google Shape;4264;p33"/>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5" name="Google Shape;4265;p33"/>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6" name="Google Shape;4266;p33"/>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7" name="Google Shape;4267;p33"/>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8" name="Google Shape;4268;p33"/>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69" name="Google Shape;4269;p33"/>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0" name="Google Shape;4270;p33"/>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1" name="Google Shape;4271;p33"/>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2" name="Google Shape;4272;p33"/>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3" name="Google Shape;4273;p33"/>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4" name="Google Shape;4274;p33"/>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5" name="Google Shape;4275;p33"/>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6" name="Google Shape;4276;p33"/>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7" name="Google Shape;4277;p33"/>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8" name="Google Shape;4278;p33"/>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79" name="Google Shape;4279;p33"/>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0" name="Google Shape;4280;p33"/>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1" name="Google Shape;4281;p33"/>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2" name="Google Shape;4282;p33"/>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3" name="Google Shape;4283;p33"/>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4" name="Google Shape;4284;p33"/>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5" name="Google Shape;4285;p33"/>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6" name="Google Shape;4286;p33"/>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7" name="Google Shape;4287;p33"/>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8" name="Google Shape;4288;p33"/>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89" name="Google Shape;4289;p33"/>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0" name="Google Shape;4290;p33"/>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1" name="Google Shape;4291;p33"/>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2" name="Google Shape;4292;p33"/>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3" name="Google Shape;4293;p33"/>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4" name="Google Shape;4294;p33"/>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5" name="Google Shape;4295;p33"/>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6" name="Google Shape;4296;p33"/>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7" name="Google Shape;4297;p33"/>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8" name="Google Shape;4298;p33"/>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99" name="Google Shape;4299;p33"/>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0" name="Google Shape;4300;p33"/>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1" name="Google Shape;4301;p33"/>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2" name="Google Shape;4302;p33"/>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3" name="Google Shape;4303;p33"/>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4" name="Google Shape;4304;p33"/>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5" name="Google Shape;4305;p33"/>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6" name="Google Shape;4306;p33"/>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7" name="Google Shape;4307;p33"/>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8" name="Google Shape;4308;p33"/>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09" name="Google Shape;4309;p33"/>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0" name="Google Shape;4310;p33"/>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1" name="Google Shape;4311;p33"/>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2" name="Google Shape;4312;p33"/>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3" name="Google Shape;4313;p33"/>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4" name="Google Shape;4314;p33"/>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5" name="Google Shape;4315;p33"/>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6" name="Google Shape;4316;p33"/>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7" name="Google Shape;4317;p33"/>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8" name="Google Shape;4318;p33"/>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9" name="Google Shape;4319;p33"/>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0" name="Google Shape;4320;p33"/>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1" name="Google Shape;4321;p33"/>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2" name="Google Shape;4322;p33"/>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3" name="Google Shape;4323;p33"/>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4" name="Google Shape;4324;p33"/>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5" name="Google Shape;4325;p33"/>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6" name="Google Shape;4326;p33"/>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7" name="Google Shape;4327;p33"/>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8" name="Google Shape;4328;p33"/>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9" name="Google Shape;4329;p33"/>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0" name="Google Shape;4330;p33"/>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1" name="Google Shape;4331;p33"/>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2" name="Google Shape;4332;p33"/>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3" name="Google Shape;4333;p33"/>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4" name="Google Shape;4334;p33"/>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5" name="Google Shape;4335;p33"/>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6" name="Google Shape;4336;p33"/>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7" name="Google Shape;4337;p33"/>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8" name="Google Shape;4338;p33"/>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9" name="Google Shape;4339;p33"/>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0" name="Google Shape;4340;p33"/>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1" name="Google Shape;4341;p33"/>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2" name="Google Shape;4342;p33"/>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3" name="Google Shape;4343;p33"/>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344" name="Google Shape;4344;p33"/>
          <p:cNvSpPr txBox="1">
            <a:spLocks noGrp="1"/>
          </p:cNvSpPr>
          <p:nvPr>
            <p:ph type="title"/>
          </p:nvPr>
        </p:nvSpPr>
        <p:spPr>
          <a:xfrm>
            <a:off x="902199" y="1484513"/>
            <a:ext cx="2377500" cy="393600"/>
          </a:xfrm>
          <a:prstGeom prst="rect">
            <a:avLst/>
          </a:prstGeom>
          <a:noFill/>
          <a:ln>
            <a:noFill/>
          </a:ln>
        </p:spPr>
        <p:txBody>
          <a:bodyPr spcFirstLastPara="1" wrap="square" lIns="91425" tIns="91425" rIns="91425" bIns="91425" anchor="b" anchorCtr="0">
            <a:noAutofit/>
          </a:bodyPr>
          <a:lstStyle>
            <a:lvl1pPr lvl="0" algn="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4345" name="Google Shape;4345;p33"/>
          <p:cNvSpPr txBox="1">
            <a:spLocks noGrp="1"/>
          </p:cNvSpPr>
          <p:nvPr>
            <p:ph type="title" idx="2"/>
          </p:nvPr>
        </p:nvSpPr>
        <p:spPr>
          <a:xfrm>
            <a:off x="5864300" y="1484513"/>
            <a:ext cx="23775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4346" name="Google Shape;4346;p33"/>
          <p:cNvSpPr txBox="1">
            <a:spLocks noGrp="1"/>
          </p:cNvSpPr>
          <p:nvPr>
            <p:ph type="subTitle" idx="1"/>
          </p:nvPr>
        </p:nvSpPr>
        <p:spPr>
          <a:xfrm>
            <a:off x="902187" y="1878113"/>
            <a:ext cx="2377500" cy="731400"/>
          </a:xfrm>
          <a:prstGeom prst="rect">
            <a:avLst/>
          </a:prstGeom>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47" name="Google Shape;4347;p33"/>
          <p:cNvSpPr txBox="1">
            <a:spLocks noGrp="1"/>
          </p:cNvSpPr>
          <p:nvPr>
            <p:ph type="subTitle" idx="3"/>
          </p:nvPr>
        </p:nvSpPr>
        <p:spPr>
          <a:xfrm>
            <a:off x="5864294" y="1878113"/>
            <a:ext cx="2377500" cy="731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48" name="Google Shape;4348;p33"/>
          <p:cNvSpPr txBox="1">
            <a:spLocks noGrp="1"/>
          </p:cNvSpPr>
          <p:nvPr>
            <p:ph type="title" idx="4"/>
          </p:nvPr>
        </p:nvSpPr>
        <p:spPr>
          <a:xfrm>
            <a:off x="902199" y="3197125"/>
            <a:ext cx="2377500" cy="393600"/>
          </a:xfrm>
          <a:prstGeom prst="rect">
            <a:avLst/>
          </a:prstGeom>
          <a:noFill/>
          <a:ln>
            <a:noFill/>
          </a:ln>
        </p:spPr>
        <p:txBody>
          <a:bodyPr spcFirstLastPara="1" wrap="square" lIns="91425" tIns="91425" rIns="91425" bIns="91425" anchor="b" anchorCtr="0">
            <a:noAutofit/>
          </a:bodyPr>
          <a:lstStyle>
            <a:lvl1pPr lvl="0" algn="r">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4349" name="Google Shape;4349;p33"/>
          <p:cNvSpPr txBox="1">
            <a:spLocks noGrp="1"/>
          </p:cNvSpPr>
          <p:nvPr>
            <p:ph type="title" idx="5"/>
          </p:nvPr>
        </p:nvSpPr>
        <p:spPr>
          <a:xfrm>
            <a:off x="5864300" y="3197125"/>
            <a:ext cx="23775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4350" name="Google Shape;4350;p33"/>
          <p:cNvSpPr txBox="1">
            <a:spLocks noGrp="1"/>
          </p:cNvSpPr>
          <p:nvPr>
            <p:ph type="subTitle" idx="6"/>
          </p:nvPr>
        </p:nvSpPr>
        <p:spPr>
          <a:xfrm>
            <a:off x="902187" y="3590725"/>
            <a:ext cx="2377500" cy="731400"/>
          </a:xfrm>
          <a:prstGeom prst="rect">
            <a:avLst/>
          </a:prstGeom>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51" name="Google Shape;4351;p33"/>
          <p:cNvSpPr txBox="1">
            <a:spLocks noGrp="1"/>
          </p:cNvSpPr>
          <p:nvPr>
            <p:ph type="subTitle" idx="7"/>
          </p:nvPr>
        </p:nvSpPr>
        <p:spPr>
          <a:xfrm>
            <a:off x="5864294" y="3590725"/>
            <a:ext cx="2377500" cy="731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52" name="Google Shape;4352;p33"/>
          <p:cNvSpPr txBox="1">
            <a:spLocks noGrp="1"/>
          </p:cNvSpPr>
          <p:nvPr>
            <p:ph type="title" idx="8"/>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4353" name="Google Shape;4353;p33"/>
          <p:cNvGrpSpPr/>
          <p:nvPr/>
        </p:nvGrpSpPr>
        <p:grpSpPr>
          <a:xfrm flipH="1">
            <a:off x="444125" y="539500"/>
            <a:ext cx="8255750" cy="4064500"/>
            <a:chOff x="444125" y="539500"/>
            <a:chExt cx="8255750" cy="4064500"/>
          </a:xfrm>
        </p:grpSpPr>
        <p:cxnSp>
          <p:nvCxnSpPr>
            <p:cNvPr id="4354" name="Google Shape;4354;p33"/>
            <p:cNvCxnSpPr/>
            <p:nvPr/>
          </p:nvCxnSpPr>
          <p:spPr>
            <a:xfrm rot="10800000">
              <a:off x="444125" y="1137800"/>
              <a:ext cx="0" cy="3466200"/>
            </a:xfrm>
            <a:prstGeom prst="straightConnector1">
              <a:avLst/>
            </a:prstGeom>
            <a:noFill/>
            <a:ln w="9525" cap="flat" cmpd="sng">
              <a:solidFill>
                <a:schemeClr val="dk2"/>
              </a:solidFill>
              <a:prstDash val="solid"/>
              <a:round/>
              <a:headEnd type="none" w="med" len="med"/>
              <a:tailEnd type="none" w="med" len="med"/>
            </a:ln>
          </p:spPr>
        </p:cxnSp>
        <p:cxnSp>
          <p:nvCxnSpPr>
            <p:cNvPr id="4355" name="Google Shape;4355;p33"/>
            <p:cNvCxnSpPr/>
            <p:nvPr/>
          </p:nvCxnSpPr>
          <p:spPr>
            <a:xfrm rot="10800000">
              <a:off x="8699875" y="539500"/>
              <a:ext cx="0" cy="2593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7">
    <p:bg>
      <p:bgPr>
        <a:gradFill>
          <a:gsLst>
            <a:gs pos="0">
              <a:schemeClr val="accent1"/>
            </a:gs>
            <a:gs pos="100000">
              <a:schemeClr val="lt1"/>
            </a:gs>
          </a:gsLst>
          <a:path path="circle">
            <a:fillToRect l="50000" t="50000" r="50000" b="50000"/>
          </a:path>
          <a:tileRect/>
        </a:gradFill>
        <a:effectLst/>
      </p:bgPr>
    </p:bg>
    <p:spTree>
      <p:nvGrpSpPr>
        <p:cNvPr id="1" name="Shape 4356"/>
        <p:cNvGrpSpPr/>
        <p:nvPr/>
      </p:nvGrpSpPr>
      <p:grpSpPr>
        <a:xfrm>
          <a:off x="0" y="0"/>
          <a:ext cx="0" cy="0"/>
          <a:chOff x="0" y="0"/>
          <a:chExt cx="0" cy="0"/>
        </a:xfrm>
      </p:grpSpPr>
      <p:grpSp>
        <p:nvGrpSpPr>
          <p:cNvPr id="4357" name="Google Shape;4357;p34"/>
          <p:cNvGrpSpPr/>
          <p:nvPr/>
        </p:nvGrpSpPr>
        <p:grpSpPr>
          <a:xfrm>
            <a:off x="2" y="46"/>
            <a:ext cx="9143710" cy="5143425"/>
            <a:chOff x="2" y="-41"/>
            <a:chExt cx="9143710" cy="5143425"/>
          </a:xfrm>
        </p:grpSpPr>
        <p:sp>
          <p:nvSpPr>
            <p:cNvPr id="4358" name="Google Shape;4358;p34"/>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59" name="Google Shape;4359;p34"/>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0" name="Google Shape;4360;p34"/>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1" name="Google Shape;4361;p34"/>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2" name="Google Shape;4362;p34"/>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3" name="Google Shape;4363;p34"/>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4" name="Google Shape;4364;p34"/>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5" name="Google Shape;4365;p34"/>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6" name="Google Shape;4366;p34"/>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7" name="Google Shape;4367;p34"/>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8" name="Google Shape;4368;p34"/>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69" name="Google Shape;4369;p34"/>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0" name="Google Shape;4370;p34"/>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1" name="Google Shape;4371;p34"/>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2" name="Google Shape;4372;p34"/>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3" name="Google Shape;4373;p34"/>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4" name="Google Shape;4374;p34"/>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5" name="Google Shape;4375;p34"/>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6" name="Google Shape;4376;p34"/>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7" name="Google Shape;4377;p34"/>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8" name="Google Shape;4378;p34"/>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9" name="Google Shape;4379;p34"/>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0" name="Google Shape;4380;p34"/>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1" name="Google Shape;4381;p34"/>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2" name="Google Shape;4382;p34"/>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3" name="Google Shape;4383;p34"/>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4" name="Google Shape;4384;p34"/>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5" name="Google Shape;4385;p34"/>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6" name="Google Shape;4386;p34"/>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7" name="Google Shape;4387;p34"/>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8" name="Google Shape;4388;p34"/>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9" name="Google Shape;4389;p34"/>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0" name="Google Shape;4390;p34"/>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1" name="Google Shape;4391;p34"/>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2" name="Google Shape;4392;p34"/>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3" name="Google Shape;4393;p34"/>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4" name="Google Shape;4394;p34"/>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5" name="Google Shape;4395;p34"/>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6" name="Google Shape;4396;p34"/>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7" name="Google Shape;4397;p34"/>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8" name="Google Shape;4398;p34"/>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99" name="Google Shape;4399;p34"/>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0" name="Google Shape;4400;p34"/>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1" name="Google Shape;4401;p34"/>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2" name="Google Shape;4402;p34"/>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3" name="Google Shape;4403;p34"/>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4" name="Google Shape;4404;p34"/>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5" name="Google Shape;4405;p34"/>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6" name="Google Shape;4406;p34"/>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7" name="Google Shape;4407;p34"/>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8" name="Google Shape;4408;p34"/>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9" name="Google Shape;4409;p34"/>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0" name="Google Shape;4410;p34"/>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1" name="Google Shape;4411;p34"/>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2" name="Google Shape;4412;p34"/>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3" name="Google Shape;4413;p34"/>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4" name="Google Shape;4414;p34"/>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5" name="Google Shape;4415;p34"/>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6" name="Google Shape;4416;p34"/>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7" name="Google Shape;4417;p34"/>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8" name="Google Shape;4418;p34"/>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9" name="Google Shape;4419;p34"/>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0" name="Google Shape;4420;p34"/>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1" name="Google Shape;4421;p34"/>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2" name="Google Shape;4422;p34"/>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3" name="Google Shape;4423;p34"/>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4" name="Google Shape;4424;p34"/>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5" name="Google Shape;4425;p34"/>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6" name="Google Shape;4426;p34"/>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7" name="Google Shape;4427;p34"/>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8" name="Google Shape;4428;p34"/>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9" name="Google Shape;4429;p34"/>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0" name="Google Shape;4430;p34"/>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1" name="Google Shape;4431;p34"/>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2" name="Google Shape;4432;p34"/>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3" name="Google Shape;4433;p34"/>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4" name="Google Shape;4434;p34"/>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5" name="Google Shape;4435;p34"/>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6" name="Google Shape;4436;p34"/>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7" name="Google Shape;4437;p34"/>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8" name="Google Shape;4438;p34"/>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9" name="Google Shape;4439;p34"/>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0" name="Google Shape;4440;p34"/>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1" name="Google Shape;4441;p34"/>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2" name="Google Shape;4442;p34"/>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3" name="Google Shape;4443;p34"/>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4" name="Google Shape;4444;p34"/>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5" name="Google Shape;4445;p34"/>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6" name="Google Shape;4446;p34"/>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7" name="Google Shape;4447;p34"/>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8" name="Google Shape;4448;p34"/>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9" name="Google Shape;4449;p34"/>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0" name="Google Shape;4450;p34"/>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1" name="Google Shape;4451;p34"/>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2" name="Google Shape;4452;p34"/>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3" name="Google Shape;4453;p34"/>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4" name="Google Shape;4454;p34"/>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5" name="Google Shape;4455;p34"/>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6" name="Google Shape;4456;p34"/>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7" name="Google Shape;4457;p34"/>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8" name="Google Shape;4458;p34"/>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9" name="Google Shape;4459;p34"/>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0" name="Google Shape;4460;p34"/>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1" name="Google Shape;4461;p34"/>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2" name="Google Shape;4462;p34"/>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3" name="Google Shape;4463;p34"/>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4" name="Google Shape;4464;p34"/>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5" name="Google Shape;4465;p34"/>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6" name="Google Shape;4466;p34"/>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7" name="Google Shape;4467;p34"/>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8" name="Google Shape;4468;p34"/>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9" name="Google Shape;4469;p34"/>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0" name="Google Shape;4470;p34"/>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1" name="Google Shape;4471;p34"/>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2" name="Google Shape;4472;p34"/>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3" name="Google Shape;4473;p34"/>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4" name="Google Shape;4474;p34"/>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5" name="Google Shape;4475;p34"/>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6" name="Google Shape;4476;p34"/>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7" name="Google Shape;4477;p34"/>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8" name="Google Shape;4478;p34"/>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9" name="Google Shape;4479;p34"/>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0" name="Google Shape;4480;p34"/>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1" name="Google Shape;4481;p34"/>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2" name="Google Shape;4482;p34"/>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3" name="Google Shape;4483;p34"/>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4" name="Google Shape;4484;p34"/>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5" name="Google Shape;4485;p34"/>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6" name="Google Shape;4486;p34"/>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7" name="Google Shape;4487;p34"/>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8" name="Google Shape;4488;p34"/>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9" name="Google Shape;4489;p34"/>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0" name="Google Shape;4490;p34"/>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1" name="Google Shape;4491;p34"/>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2" name="Google Shape;4492;p34"/>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93" name="Google Shape;4493;p34"/>
          <p:cNvSpPr txBox="1">
            <a:spLocks noGrp="1"/>
          </p:cNvSpPr>
          <p:nvPr>
            <p:ph type="ctrTitle"/>
          </p:nvPr>
        </p:nvSpPr>
        <p:spPr>
          <a:xfrm>
            <a:off x="2331750" y="692350"/>
            <a:ext cx="4480500" cy="1005900"/>
          </a:xfrm>
          <a:prstGeom prst="rect">
            <a:avLst/>
          </a:prstGeom>
        </p:spPr>
        <p:txBody>
          <a:bodyPr spcFirstLastPara="1" wrap="square" lIns="91425" tIns="91425" rIns="91425" bIns="91425" anchor="b" anchorCtr="0">
            <a:noAutofit/>
          </a:bodyPr>
          <a:lstStyle>
            <a:lvl1pPr lvl="0" algn="ctr">
              <a:spcBef>
                <a:spcPts val="0"/>
              </a:spcBef>
              <a:spcAft>
                <a:spcPts val="0"/>
              </a:spcAft>
              <a:buSzPts val="8500"/>
              <a:buNone/>
              <a:defRPr sz="70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4494" name="Google Shape;4494;p34"/>
          <p:cNvSpPr txBox="1">
            <a:spLocks noGrp="1"/>
          </p:cNvSpPr>
          <p:nvPr>
            <p:ph type="subTitle" idx="1"/>
          </p:nvPr>
        </p:nvSpPr>
        <p:spPr>
          <a:xfrm>
            <a:off x="2331750" y="1698244"/>
            <a:ext cx="4480500" cy="399900"/>
          </a:xfrm>
          <a:prstGeom prst="rect">
            <a:avLst/>
          </a:prstGeom>
          <a:gradFill>
            <a:gsLst>
              <a:gs pos="0">
                <a:srgbClr val="D4BE9B"/>
              </a:gs>
              <a:gs pos="100000">
                <a:srgbClr val="9D7F4F"/>
              </a:gs>
            </a:gsLst>
            <a:lin ang="10801400" scaled="0"/>
          </a:gradFill>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495" name="Google Shape;4495;p34"/>
          <p:cNvSpPr txBox="1">
            <a:spLocks noGrp="1"/>
          </p:cNvSpPr>
          <p:nvPr>
            <p:ph type="subTitle" idx="2"/>
          </p:nvPr>
        </p:nvSpPr>
        <p:spPr>
          <a:xfrm>
            <a:off x="2331750" y="2102782"/>
            <a:ext cx="4480500" cy="74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96" name="Google Shape;4496;p34"/>
          <p:cNvSpPr txBox="1"/>
          <p:nvPr/>
        </p:nvSpPr>
        <p:spPr>
          <a:xfrm>
            <a:off x="1920150" y="3830075"/>
            <a:ext cx="5303400" cy="554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zh-TW" sz="1000">
                <a:solidFill>
                  <a:schemeClr val="dk1"/>
                </a:solidFill>
                <a:latin typeface="Poppins"/>
                <a:ea typeface="Poppins"/>
                <a:cs typeface="Poppins"/>
                <a:sym typeface="Poppins"/>
              </a:rPr>
              <a:t>CREDITS: This presentation template was created by </a:t>
            </a:r>
            <a:r>
              <a:rPr lang="zh-TW" sz="10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zh-TW" sz="1000">
                <a:solidFill>
                  <a:schemeClr val="dk1"/>
                </a:solidFill>
                <a:latin typeface="Poppins"/>
                <a:ea typeface="Poppins"/>
                <a:cs typeface="Poppins"/>
                <a:sym typeface="Poppins"/>
              </a:rPr>
              <a:t>, and includes icons by </a:t>
            </a:r>
            <a:r>
              <a:rPr lang="zh-TW" sz="10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zh-TW" sz="1000">
                <a:solidFill>
                  <a:schemeClr val="dk1"/>
                </a:solidFill>
                <a:latin typeface="Poppins"/>
                <a:ea typeface="Poppins"/>
                <a:cs typeface="Poppins"/>
                <a:sym typeface="Poppins"/>
              </a:rPr>
              <a:t>, and infographics &amp; images by </a:t>
            </a:r>
            <a:r>
              <a:rPr lang="zh-TW" sz="10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000" b="1">
              <a:solidFill>
                <a:schemeClr val="dk1"/>
              </a:solidFill>
              <a:latin typeface="Poppins"/>
              <a:ea typeface="Poppins"/>
              <a:cs typeface="Poppins"/>
              <a:sym typeface="Poppins"/>
            </a:endParaRPr>
          </a:p>
        </p:txBody>
      </p:sp>
      <p:grpSp>
        <p:nvGrpSpPr>
          <p:cNvPr id="4497" name="Google Shape;4497;p34"/>
          <p:cNvGrpSpPr/>
          <p:nvPr/>
        </p:nvGrpSpPr>
        <p:grpSpPr>
          <a:xfrm>
            <a:off x="444125" y="539500"/>
            <a:ext cx="8255750" cy="3977900"/>
            <a:chOff x="444125" y="539500"/>
            <a:chExt cx="8255750" cy="3977900"/>
          </a:xfrm>
        </p:grpSpPr>
        <p:cxnSp>
          <p:nvCxnSpPr>
            <p:cNvPr id="4498" name="Google Shape;4498;p34"/>
            <p:cNvCxnSpPr/>
            <p:nvPr/>
          </p:nvCxnSpPr>
          <p:spPr>
            <a:xfrm rot="10800000">
              <a:off x="444125" y="2299800"/>
              <a:ext cx="0" cy="2217600"/>
            </a:xfrm>
            <a:prstGeom prst="straightConnector1">
              <a:avLst/>
            </a:prstGeom>
            <a:noFill/>
            <a:ln w="9525" cap="flat" cmpd="sng">
              <a:solidFill>
                <a:schemeClr val="dk2"/>
              </a:solidFill>
              <a:prstDash val="solid"/>
              <a:round/>
              <a:headEnd type="none" w="med" len="med"/>
              <a:tailEnd type="none" w="med" len="med"/>
            </a:ln>
          </p:spPr>
        </p:cxnSp>
        <p:cxnSp>
          <p:nvCxnSpPr>
            <p:cNvPr id="4499" name="Google Shape;4499;p34"/>
            <p:cNvCxnSpPr/>
            <p:nvPr/>
          </p:nvCxnSpPr>
          <p:spPr>
            <a:xfrm rot="10800000">
              <a:off x="8699875" y="539500"/>
              <a:ext cx="0" cy="292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10">
    <p:bg>
      <p:bgPr>
        <a:gradFill>
          <a:gsLst>
            <a:gs pos="0">
              <a:schemeClr val="accent1"/>
            </a:gs>
            <a:gs pos="100000">
              <a:schemeClr val="lt1"/>
            </a:gs>
          </a:gsLst>
          <a:path path="circle">
            <a:fillToRect l="50000" t="50000" r="50000" b="50000"/>
          </a:path>
          <a:tileRect/>
        </a:gradFill>
        <a:effectLst/>
      </p:bgPr>
    </p:bg>
    <p:spTree>
      <p:nvGrpSpPr>
        <p:cNvPr id="1" name="Shape 4500"/>
        <p:cNvGrpSpPr/>
        <p:nvPr/>
      </p:nvGrpSpPr>
      <p:grpSpPr>
        <a:xfrm>
          <a:off x="0" y="0"/>
          <a:ext cx="0" cy="0"/>
          <a:chOff x="0" y="0"/>
          <a:chExt cx="0" cy="0"/>
        </a:xfrm>
      </p:grpSpPr>
      <p:grpSp>
        <p:nvGrpSpPr>
          <p:cNvPr id="4501" name="Google Shape;4501;p35"/>
          <p:cNvGrpSpPr/>
          <p:nvPr/>
        </p:nvGrpSpPr>
        <p:grpSpPr>
          <a:xfrm>
            <a:off x="2" y="46"/>
            <a:ext cx="9143710" cy="5143425"/>
            <a:chOff x="2" y="-41"/>
            <a:chExt cx="9143710" cy="5143425"/>
          </a:xfrm>
        </p:grpSpPr>
        <p:sp>
          <p:nvSpPr>
            <p:cNvPr id="4502" name="Google Shape;4502;p35"/>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3" name="Google Shape;4503;p35"/>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4" name="Google Shape;4504;p35"/>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5" name="Google Shape;4505;p35"/>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6" name="Google Shape;4506;p35"/>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7" name="Google Shape;4507;p35"/>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8" name="Google Shape;4508;p35"/>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9" name="Google Shape;4509;p35"/>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0" name="Google Shape;4510;p35"/>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1" name="Google Shape;4511;p35"/>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2" name="Google Shape;4512;p35"/>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3" name="Google Shape;4513;p35"/>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4" name="Google Shape;4514;p35"/>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5" name="Google Shape;4515;p35"/>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6" name="Google Shape;4516;p35"/>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7" name="Google Shape;4517;p35"/>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8" name="Google Shape;4518;p35"/>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9" name="Google Shape;4519;p35"/>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0" name="Google Shape;4520;p35"/>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1" name="Google Shape;4521;p35"/>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2" name="Google Shape;4522;p35"/>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3" name="Google Shape;4523;p35"/>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4" name="Google Shape;4524;p35"/>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5" name="Google Shape;4525;p35"/>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6" name="Google Shape;4526;p35"/>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7" name="Google Shape;4527;p35"/>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8" name="Google Shape;4528;p35"/>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9" name="Google Shape;4529;p35"/>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0" name="Google Shape;4530;p35"/>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1" name="Google Shape;4531;p35"/>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2" name="Google Shape;4532;p35"/>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3" name="Google Shape;4533;p35"/>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4" name="Google Shape;4534;p35"/>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5" name="Google Shape;4535;p35"/>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6" name="Google Shape;4536;p35"/>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7" name="Google Shape;4537;p35"/>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8" name="Google Shape;4538;p35"/>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9" name="Google Shape;4539;p35"/>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0" name="Google Shape;4540;p35"/>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1" name="Google Shape;4541;p35"/>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2" name="Google Shape;4542;p35"/>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3" name="Google Shape;4543;p35"/>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4" name="Google Shape;4544;p35"/>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5" name="Google Shape;4545;p35"/>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6" name="Google Shape;4546;p35"/>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7" name="Google Shape;4547;p35"/>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8" name="Google Shape;4548;p35"/>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9" name="Google Shape;4549;p35"/>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0" name="Google Shape;4550;p35"/>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1" name="Google Shape;4551;p35"/>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2" name="Google Shape;4552;p35"/>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3" name="Google Shape;4553;p35"/>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4" name="Google Shape;4554;p35"/>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5" name="Google Shape;4555;p35"/>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6" name="Google Shape;4556;p35"/>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7" name="Google Shape;4557;p35"/>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8" name="Google Shape;4558;p35"/>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9" name="Google Shape;4559;p35"/>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0" name="Google Shape;4560;p35"/>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1" name="Google Shape;4561;p35"/>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2" name="Google Shape;4562;p35"/>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3" name="Google Shape;4563;p35"/>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4" name="Google Shape;4564;p35"/>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5" name="Google Shape;4565;p35"/>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6" name="Google Shape;4566;p35"/>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7" name="Google Shape;4567;p35"/>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8" name="Google Shape;4568;p35"/>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9" name="Google Shape;4569;p35"/>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0" name="Google Shape;4570;p35"/>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1" name="Google Shape;4571;p35"/>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2" name="Google Shape;4572;p35"/>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3" name="Google Shape;4573;p35"/>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4" name="Google Shape;4574;p35"/>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5" name="Google Shape;4575;p35"/>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6" name="Google Shape;4576;p35"/>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7" name="Google Shape;4577;p35"/>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8" name="Google Shape;4578;p35"/>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9" name="Google Shape;4579;p35"/>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0" name="Google Shape;4580;p35"/>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1" name="Google Shape;4581;p35"/>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2" name="Google Shape;4582;p35"/>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3" name="Google Shape;4583;p35"/>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4" name="Google Shape;4584;p35"/>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5" name="Google Shape;4585;p35"/>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6" name="Google Shape;4586;p35"/>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7" name="Google Shape;4587;p35"/>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8" name="Google Shape;4588;p35"/>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9" name="Google Shape;4589;p35"/>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0" name="Google Shape;4590;p35"/>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1" name="Google Shape;4591;p35"/>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2" name="Google Shape;4592;p35"/>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3" name="Google Shape;4593;p35"/>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4" name="Google Shape;4594;p35"/>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5" name="Google Shape;4595;p35"/>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6" name="Google Shape;4596;p35"/>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7" name="Google Shape;4597;p35"/>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8" name="Google Shape;4598;p35"/>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9" name="Google Shape;4599;p35"/>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0" name="Google Shape;4600;p35"/>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1" name="Google Shape;4601;p35"/>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2" name="Google Shape;4602;p35"/>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3" name="Google Shape;4603;p35"/>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4" name="Google Shape;4604;p35"/>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5" name="Google Shape;4605;p35"/>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6" name="Google Shape;4606;p35"/>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7" name="Google Shape;4607;p35"/>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8" name="Google Shape;4608;p35"/>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9" name="Google Shape;4609;p35"/>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0" name="Google Shape;4610;p35"/>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1" name="Google Shape;4611;p35"/>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2" name="Google Shape;4612;p35"/>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3" name="Google Shape;4613;p35"/>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4" name="Google Shape;4614;p35"/>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5" name="Google Shape;4615;p35"/>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6" name="Google Shape;4616;p35"/>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7" name="Google Shape;4617;p35"/>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8" name="Google Shape;4618;p35"/>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9" name="Google Shape;4619;p35"/>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0" name="Google Shape;4620;p35"/>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1" name="Google Shape;4621;p35"/>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2" name="Google Shape;4622;p35"/>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3" name="Google Shape;4623;p35"/>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4" name="Google Shape;4624;p35"/>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5" name="Google Shape;4625;p35"/>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6" name="Google Shape;4626;p35"/>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7" name="Google Shape;4627;p35"/>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8" name="Google Shape;4628;p35"/>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9" name="Google Shape;4629;p35"/>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0" name="Google Shape;4630;p35"/>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1" name="Google Shape;4631;p35"/>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2" name="Google Shape;4632;p35"/>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3" name="Google Shape;4633;p35"/>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4" name="Google Shape;4634;p35"/>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5" name="Google Shape;4635;p35"/>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6" name="Google Shape;4636;p35"/>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637" name="Google Shape;4637;p35"/>
          <p:cNvGrpSpPr/>
          <p:nvPr/>
        </p:nvGrpSpPr>
        <p:grpSpPr>
          <a:xfrm rot="10800000">
            <a:off x="444125" y="391825"/>
            <a:ext cx="8255750" cy="4359850"/>
            <a:chOff x="449775" y="420975"/>
            <a:chExt cx="8255750" cy="4359850"/>
          </a:xfrm>
        </p:grpSpPr>
        <p:cxnSp>
          <p:nvCxnSpPr>
            <p:cNvPr id="4638" name="Google Shape;4638;p35"/>
            <p:cNvCxnSpPr/>
            <p:nvPr/>
          </p:nvCxnSpPr>
          <p:spPr>
            <a:xfrm rot="10800000">
              <a:off x="449775" y="420975"/>
              <a:ext cx="0" cy="1980300"/>
            </a:xfrm>
            <a:prstGeom prst="straightConnector1">
              <a:avLst/>
            </a:prstGeom>
            <a:noFill/>
            <a:ln w="9525" cap="flat" cmpd="sng">
              <a:solidFill>
                <a:schemeClr val="dk2"/>
              </a:solidFill>
              <a:prstDash val="solid"/>
              <a:round/>
              <a:headEnd type="none" w="med" len="med"/>
              <a:tailEnd type="none" w="med" len="med"/>
            </a:ln>
          </p:spPr>
        </p:cxnSp>
        <p:cxnSp>
          <p:nvCxnSpPr>
            <p:cNvPr id="4639" name="Google Shape;4639;p35"/>
            <p:cNvCxnSpPr/>
            <p:nvPr/>
          </p:nvCxnSpPr>
          <p:spPr>
            <a:xfrm rot="10800000">
              <a:off x="8705525" y="3848125"/>
              <a:ext cx="0" cy="9327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10_1">
    <p:bg>
      <p:bgPr>
        <a:gradFill>
          <a:gsLst>
            <a:gs pos="0">
              <a:schemeClr val="accent1"/>
            </a:gs>
            <a:gs pos="100000">
              <a:schemeClr val="lt1"/>
            </a:gs>
          </a:gsLst>
          <a:path path="circle">
            <a:fillToRect l="50000" t="50000" r="50000" b="50000"/>
          </a:path>
          <a:tileRect/>
        </a:gradFill>
        <a:effectLst/>
      </p:bgPr>
    </p:bg>
    <p:spTree>
      <p:nvGrpSpPr>
        <p:cNvPr id="1" name="Shape 4640"/>
        <p:cNvGrpSpPr/>
        <p:nvPr/>
      </p:nvGrpSpPr>
      <p:grpSpPr>
        <a:xfrm>
          <a:off x="0" y="0"/>
          <a:ext cx="0" cy="0"/>
          <a:chOff x="0" y="0"/>
          <a:chExt cx="0" cy="0"/>
        </a:xfrm>
      </p:grpSpPr>
      <p:grpSp>
        <p:nvGrpSpPr>
          <p:cNvPr id="4641" name="Google Shape;4641;p36"/>
          <p:cNvGrpSpPr/>
          <p:nvPr/>
        </p:nvGrpSpPr>
        <p:grpSpPr>
          <a:xfrm>
            <a:off x="2" y="46"/>
            <a:ext cx="9143710" cy="5143425"/>
            <a:chOff x="2" y="-41"/>
            <a:chExt cx="9143710" cy="5143425"/>
          </a:xfrm>
        </p:grpSpPr>
        <p:sp>
          <p:nvSpPr>
            <p:cNvPr id="4642" name="Google Shape;4642;p36"/>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3" name="Google Shape;4643;p36"/>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4" name="Google Shape;4644;p36"/>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5" name="Google Shape;4645;p36"/>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6" name="Google Shape;4646;p36"/>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7" name="Google Shape;4647;p36"/>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8" name="Google Shape;4648;p36"/>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9" name="Google Shape;4649;p36"/>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0" name="Google Shape;4650;p36"/>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1" name="Google Shape;4651;p36"/>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2" name="Google Shape;4652;p36"/>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3" name="Google Shape;4653;p36"/>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4" name="Google Shape;4654;p36"/>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5" name="Google Shape;4655;p36"/>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6" name="Google Shape;4656;p36"/>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7" name="Google Shape;4657;p36"/>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8" name="Google Shape;4658;p36"/>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9" name="Google Shape;4659;p36"/>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0" name="Google Shape;4660;p36"/>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1" name="Google Shape;4661;p36"/>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2" name="Google Shape;4662;p36"/>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3" name="Google Shape;4663;p36"/>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4" name="Google Shape;4664;p36"/>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5" name="Google Shape;4665;p36"/>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6" name="Google Shape;4666;p36"/>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7" name="Google Shape;4667;p36"/>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8" name="Google Shape;4668;p36"/>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9" name="Google Shape;4669;p36"/>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0" name="Google Shape;4670;p36"/>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1" name="Google Shape;4671;p36"/>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2" name="Google Shape;4672;p36"/>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3" name="Google Shape;4673;p36"/>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4" name="Google Shape;4674;p36"/>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5" name="Google Shape;4675;p36"/>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6" name="Google Shape;4676;p36"/>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7" name="Google Shape;4677;p36"/>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8" name="Google Shape;4678;p36"/>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9" name="Google Shape;4679;p36"/>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0" name="Google Shape;4680;p36"/>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1" name="Google Shape;4681;p36"/>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2" name="Google Shape;4682;p36"/>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3" name="Google Shape;4683;p36"/>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4" name="Google Shape;4684;p36"/>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5" name="Google Shape;4685;p36"/>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6" name="Google Shape;4686;p36"/>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7" name="Google Shape;4687;p36"/>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8" name="Google Shape;4688;p36"/>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9" name="Google Shape;4689;p36"/>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0" name="Google Shape;4690;p36"/>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1" name="Google Shape;4691;p36"/>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2" name="Google Shape;4692;p36"/>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3" name="Google Shape;4693;p36"/>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4" name="Google Shape;4694;p36"/>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5" name="Google Shape;4695;p36"/>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6" name="Google Shape;4696;p36"/>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7" name="Google Shape;4697;p36"/>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8" name="Google Shape;4698;p36"/>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9" name="Google Shape;4699;p36"/>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0" name="Google Shape;4700;p36"/>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1" name="Google Shape;4701;p36"/>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2" name="Google Shape;4702;p36"/>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3" name="Google Shape;4703;p36"/>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4" name="Google Shape;4704;p36"/>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5" name="Google Shape;4705;p36"/>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6" name="Google Shape;4706;p36"/>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7" name="Google Shape;4707;p36"/>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8" name="Google Shape;4708;p36"/>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9" name="Google Shape;4709;p36"/>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0" name="Google Shape;4710;p36"/>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1" name="Google Shape;4711;p36"/>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2" name="Google Shape;4712;p36"/>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3" name="Google Shape;4713;p36"/>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4" name="Google Shape;4714;p36"/>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5" name="Google Shape;4715;p36"/>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6" name="Google Shape;4716;p36"/>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7" name="Google Shape;4717;p36"/>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8" name="Google Shape;4718;p36"/>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9" name="Google Shape;4719;p36"/>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0" name="Google Shape;4720;p36"/>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1" name="Google Shape;4721;p36"/>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2" name="Google Shape;4722;p36"/>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3" name="Google Shape;4723;p36"/>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4" name="Google Shape;4724;p36"/>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5" name="Google Shape;4725;p36"/>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6" name="Google Shape;4726;p36"/>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7" name="Google Shape;4727;p36"/>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8" name="Google Shape;4728;p36"/>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9" name="Google Shape;4729;p36"/>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0" name="Google Shape;4730;p36"/>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1" name="Google Shape;4731;p36"/>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2" name="Google Shape;4732;p36"/>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3" name="Google Shape;4733;p36"/>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4" name="Google Shape;4734;p36"/>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5" name="Google Shape;4735;p36"/>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6" name="Google Shape;4736;p36"/>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7" name="Google Shape;4737;p36"/>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8" name="Google Shape;4738;p36"/>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9" name="Google Shape;4739;p36"/>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0" name="Google Shape;4740;p36"/>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1" name="Google Shape;4741;p36"/>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2" name="Google Shape;4742;p36"/>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3" name="Google Shape;4743;p36"/>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4" name="Google Shape;4744;p36"/>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5" name="Google Shape;4745;p36"/>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6" name="Google Shape;4746;p36"/>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7" name="Google Shape;4747;p36"/>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8" name="Google Shape;4748;p36"/>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9" name="Google Shape;4749;p36"/>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0" name="Google Shape;4750;p36"/>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1" name="Google Shape;4751;p36"/>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2" name="Google Shape;4752;p36"/>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3" name="Google Shape;4753;p36"/>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4" name="Google Shape;4754;p36"/>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5" name="Google Shape;4755;p36"/>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6" name="Google Shape;4756;p36"/>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7" name="Google Shape;4757;p36"/>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8" name="Google Shape;4758;p36"/>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9" name="Google Shape;4759;p36"/>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0" name="Google Shape;4760;p36"/>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1" name="Google Shape;4761;p36"/>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2" name="Google Shape;4762;p36"/>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3" name="Google Shape;4763;p36"/>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4" name="Google Shape;4764;p36"/>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5" name="Google Shape;4765;p36"/>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6" name="Google Shape;4766;p36"/>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7" name="Google Shape;4767;p36"/>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8" name="Google Shape;4768;p36"/>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9" name="Google Shape;4769;p36"/>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0" name="Google Shape;4770;p36"/>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1" name="Google Shape;4771;p36"/>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2" name="Google Shape;4772;p36"/>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3" name="Google Shape;4773;p36"/>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4" name="Google Shape;4774;p36"/>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5" name="Google Shape;4775;p36"/>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6" name="Google Shape;4776;p36"/>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777" name="Google Shape;4777;p36"/>
          <p:cNvGrpSpPr/>
          <p:nvPr/>
        </p:nvGrpSpPr>
        <p:grpSpPr>
          <a:xfrm>
            <a:off x="444125" y="539500"/>
            <a:ext cx="8255750" cy="4064500"/>
            <a:chOff x="444125" y="539500"/>
            <a:chExt cx="8255750" cy="4064500"/>
          </a:xfrm>
        </p:grpSpPr>
        <p:cxnSp>
          <p:nvCxnSpPr>
            <p:cNvPr id="4778" name="Google Shape;4778;p36"/>
            <p:cNvCxnSpPr/>
            <p:nvPr/>
          </p:nvCxnSpPr>
          <p:spPr>
            <a:xfrm rot="10800000">
              <a:off x="444125" y="1137800"/>
              <a:ext cx="0" cy="3466200"/>
            </a:xfrm>
            <a:prstGeom prst="straightConnector1">
              <a:avLst/>
            </a:prstGeom>
            <a:noFill/>
            <a:ln w="9525" cap="flat" cmpd="sng">
              <a:solidFill>
                <a:schemeClr val="dk2"/>
              </a:solidFill>
              <a:prstDash val="solid"/>
              <a:round/>
              <a:headEnd type="none" w="med" len="med"/>
              <a:tailEnd type="none" w="med" len="med"/>
            </a:ln>
          </p:spPr>
        </p:cxnSp>
        <p:cxnSp>
          <p:nvCxnSpPr>
            <p:cNvPr id="4779" name="Google Shape;4779;p36"/>
            <p:cNvCxnSpPr/>
            <p:nvPr/>
          </p:nvCxnSpPr>
          <p:spPr>
            <a:xfrm rot="10800000">
              <a:off x="8699875" y="539500"/>
              <a:ext cx="0" cy="2593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標題投影片 1">
  <p:cSld name="TITLE_1">
    <p:spTree>
      <p:nvGrpSpPr>
        <p:cNvPr id="1" name="Shape 4780"/>
        <p:cNvGrpSpPr/>
        <p:nvPr/>
      </p:nvGrpSpPr>
      <p:grpSpPr>
        <a:xfrm>
          <a:off x="0" y="0"/>
          <a:ext cx="0" cy="0"/>
          <a:chOff x="0" y="0"/>
          <a:chExt cx="0" cy="0"/>
        </a:xfrm>
      </p:grpSpPr>
      <p:sp>
        <p:nvSpPr>
          <p:cNvPr id="4781" name="Google Shape;4781;p37"/>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4782" name="Google Shape;4782;p37"/>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4783" name="Google Shape;4783;p37"/>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4784" name="Google Shape;4784;p37"/>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4785" name="Google Shape;4785;p37"/>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4786" name="Google Shape;4786;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大數字 1">
  <p:cSld name="BIG_NUMBER_1">
    <p:spTree>
      <p:nvGrpSpPr>
        <p:cNvPr id="1" name="Shape 4787"/>
        <p:cNvGrpSpPr/>
        <p:nvPr/>
      </p:nvGrpSpPr>
      <p:grpSpPr>
        <a:xfrm>
          <a:off x="0" y="0"/>
          <a:ext cx="0" cy="0"/>
          <a:chOff x="0" y="0"/>
          <a:chExt cx="0" cy="0"/>
        </a:xfrm>
      </p:grpSpPr>
      <p:sp>
        <p:nvSpPr>
          <p:cNvPr id="4788" name="Google Shape;4788;p38"/>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8"/>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4790" name="Google Shape;4790;p38"/>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91" name="Google Shape;479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區段頁首標題 1">
  <p:cSld name="SECTION_HEADER_2">
    <p:spTree>
      <p:nvGrpSpPr>
        <p:cNvPr id="1" name="Shape 4792"/>
        <p:cNvGrpSpPr/>
        <p:nvPr/>
      </p:nvGrpSpPr>
      <p:grpSpPr>
        <a:xfrm>
          <a:off x="0" y="0"/>
          <a:ext cx="0" cy="0"/>
          <a:chOff x="0" y="0"/>
          <a:chExt cx="0" cy="0"/>
        </a:xfrm>
      </p:grpSpPr>
      <p:cxnSp>
        <p:nvCxnSpPr>
          <p:cNvPr id="4793" name="Google Shape;4793;p39"/>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4794" name="Google Shape;4794;p39"/>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4795" name="Google Shape;479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1"/>
            </a:gs>
            <a:gs pos="100000">
              <a:schemeClr val="lt1"/>
            </a:gs>
          </a:gsLst>
          <a:path path="circle">
            <a:fillToRect l="50000" t="50000" r="50000" b="50000"/>
          </a:path>
          <a:tileRect/>
        </a:gradFill>
        <a:effectLst/>
      </p:bgPr>
    </p:bg>
    <p:spTree>
      <p:nvGrpSpPr>
        <p:cNvPr id="1" name="Shape 440"/>
        <p:cNvGrpSpPr/>
        <p:nvPr/>
      </p:nvGrpSpPr>
      <p:grpSpPr>
        <a:xfrm>
          <a:off x="0" y="0"/>
          <a:ext cx="0" cy="0"/>
          <a:chOff x="0" y="0"/>
          <a:chExt cx="0" cy="0"/>
        </a:xfrm>
      </p:grpSpPr>
      <p:grpSp>
        <p:nvGrpSpPr>
          <p:cNvPr id="441" name="Google Shape;441;p5"/>
          <p:cNvGrpSpPr/>
          <p:nvPr/>
        </p:nvGrpSpPr>
        <p:grpSpPr>
          <a:xfrm>
            <a:off x="2" y="46"/>
            <a:ext cx="9143710" cy="5143425"/>
            <a:chOff x="2" y="-41"/>
            <a:chExt cx="9143710" cy="5143425"/>
          </a:xfrm>
        </p:grpSpPr>
        <p:sp>
          <p:nvSpPr>
            <p:cNvPr id="442" name="Google Shape;442;p5"/>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 name="Google Shape;443;p5"/>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4" name="Google Shape;444;p5"/>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 name="Google Shape;445;p5"/>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6" name="Google Shape;446;p5"/>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7" name="Google Shape;447;p5"/>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 name="Google Shape;448;p5"/>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 name="Google Shape;449;p5"/>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0" name="Google Shape;450;p5"/>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1" name="Google Shape;451;p5"/>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 name="Google Shape;452;p5"/>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3" name="Google Shape;453;p5"/>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 name="Google Shape;454;p5"/>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 name="Google Shape;455;p5"/>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6" name="Google Shape;456;p5"/>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7" name="Google Shape;457;p5"/>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 name="Google Shape;458;p5"/>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5"/>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5"/>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 name="Google Shape;461;p5"/>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 name="Google Shape;462;p5"/>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 name="Google Shape;463;p5"/>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5"/>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5" name="Google Shape;465;p5"/>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6" name="Google Shape;466;p5"/>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 name="Google Shape;467;p5"/>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8" name="Google Shape;468;p5"/>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9" name="Google Shape;469;p5"/>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 name="Google Shape;470;p5"/>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 name="Google Shape;471;p5"/>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 name="Google Shape;472;p5"/>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 name="Google Shape;473;p5"/>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4" name="Google Shape;474;p5"/>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 name="Google Shape;475;p5"/>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5"/>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5"/>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5"/>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5"/>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0" name="Google Shape;480;p5"/>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1" name="Google Shape;481;p5"/>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2" name="Google Shape;482;p5"/>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3" name="Google Shape;483;p5"/>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4" name="Google Shape;484;p5"/>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5" name="Google Shape;485;p5"/>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6" name="Google Shape;486;p5"/>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7" name="Google Shape;487;p5"/>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8" name="Google Shape;488;p5"/>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9" name="Google Shape;489;p5"/>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0" name="Google Shape;490;p5"/>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1" name="Google Shape;491;p5"/>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2" name="Google Shape;492;p5"/>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3" name="Google Shape;493;p5"/>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4" name="Google Shape;494;p5"/>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5" name="Google Shape;495;p5"/>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6" name="Google Shape;496;p5"/>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7" name="Google Shape;497;p5"/>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8" name="Google Shape;498;p5"/>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9" name="Google Shape;499;p5"/>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0" name="Google Shape;500;p5"/>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1" name="Google Shape;501;p5"/>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2" name="Google Shape;502;p5"/>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3" name="Google Shape;503;p5"/>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4" name="Google Shape;504;p5"/>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5" name="Google Shape;505;p5"/>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6" name="Google Shape;506;p5"/>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7" name="Google Shape;507;p5"/>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8" name="Google Shape;508;p5"/>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9" name="Google Shape;509;p5"/>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0" name="Google Shape;510;p5"/>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1" name="Google Shape;511;p5"/>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2" name="Google Shape;512;p5"/>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3" name="Google Shape;513;p5"/>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4" name="Google Shape;514;p5"/>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5" name="Google Shape;515;p5"/>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6" name="Google Shape;516;p5"/>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7" name="Google Shape;517;p5"/>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8" name="Google Shape;518;p5"/>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9" name="Google Shape;519;p5"/>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0" name="Google Shape;520;p5"/>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1" name="Google Shape;521;p5"/>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2" name="Google Shape;522;p5"/>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3" name="Google Shape;523;p5"/>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4" name="Google Shape;524;p5"/>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5" name="Google Shape;525;p5"/>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6" name="Google Shape;526;p5"/>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7" name="Google Shape;527;p5"/>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8" name="Google Shape;528;p5"/>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9" name="Google Shape;529;p5"/>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0" name="Google Shape;530;p5"/>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1" name="Google Shape;531;p5"/>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2" name="Google Shape;532;p5"/>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3" name="Google Shape;533;p5"/>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4" name="Google Shape;534;p5"/>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5" name="Google Shape;535;p5"/>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6" name="Google Shape;536;p5"/>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7" name="Google Shape;537;p5"/>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8" name="Google Shape;538;p5"/>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9" name="Google Shape;539;p5"/>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0" name="Google Shape;540;p5"/>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1" name="Google Shape;541;p5"/>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2" name="Google Shape;542;p5"/>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3" name="Google Shape;543;p5"/>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4" name="Google Shape;544;p5"/>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5" name="Google Shape;545;p5"/>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6" name="Google Shape;546;p5"/>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7" name="Google Shape;547;p5"/>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8" name="Google Shape;548;p5"/>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9" name="Google Shape;549;p5"/>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0" name="Google Shape;550;p5"/>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1" name="Google Shape;551;p5"/>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2" name="Google Shape;552;p5"/>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3" name="Google Shape;553;p5"/>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4" name="Google Shape;554;p5"/>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5" name="Google Shape;555;p5"/>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6" name="Google Shape;556;p5"/>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7" name="Google Shape;557;p5"/>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8" name="Google Shape;558;p5"/>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59" name="Google Shape;559;p5"/>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0" name="Google Shape;560;p5"/>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1" name="Google Shape;561;p5"/>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2" name="Google Shape;562;p5"/>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3" name="Google Shape;563;p5"/>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4" name="Google Shape;564;p5"/>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5" name="Google Shape;565;p5"/>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6" name="Google Shape;566;p5"/>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7" name="Google Shape;567;p5"/>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8" name="Google Shape;568;p5"/>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9" name="Google Shape;569;p5"/>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0" name="Google Shape;570;p5"/>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1" name="Google Shape;571;p5"/>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2" name="Google Shape;572;p5"/>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3" name="Google Shape;573;p5"/>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4" name="Google Shape;574;p5"/>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5" name="Google Shape;575;p5"/>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6" name="Google Shape;576;p5"/>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577" name="Google Shape;577;p5"/>
          <p:cNvSpPr txBox="1">
            <a:spLocks noGrp="1"/>
          </p:cNvSpPr>
          <p:nvPr>
            <p:ph type="title"/>
          </p:nvPr>
        </p:nvSpPr>
        <p:spPr>
          <a:xfrm>
            <a:off x="720000" y="445024"/>
            <a:ext cx="7704000" cy="9666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578" name="Google Shape;578;p5"/>
          <p:cNvSpPr txBox="1">
            <a:spLocks noGrp="1"/>
          </p:cNvSpPr>
          <p:nvPr>
            <p:ph type="title" idx="2"/>
          </p:nvPr>
        </p:nvSpPr>
        <p:spPr>
          <a:xfrm>
            <a:off x="720000" y="2528000"/>
            <a:ext cx="35880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579" name="Google Shape;579;p5"/>
          <p:cNvSpPr txBox="1">
            <a:spLocks noGrp="1"/>
          </p:cNvSpPr>
          <p:nvPr>
            <p:ph type="title" idx="3"/>
          </p:nvPr>
        </p:nvSpPr>
        <p:spPr>
          <a:xfrm>
            <a:off x="4836000" y="2528000"/>
            <a:ext cx="3588000" cy="39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600"/>
              <a:buNone/>
              <a:defRPr sz="2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endParaRPr/>
          </a:p>
        </p:txBody>
      </p:sp>
      <p:sp>
        <p:nvSpPr>
          <p:cNvPr id="580" name="Google Shape;580;p5"/>
          <p:cNvSpPr txBox="1">
            <a:spLocks noGrp="1"/>
          </p:cNvSpPr>
          <p:nvPr>
            <p:ph type="subTitle" idx="1"/>
          </p:nvPr>
        </p:nvSpPr>
        <p:spPr>
          <a:xfrm>
            <a:off x="720000" y="2921600"/>
            <a:ext cx="3588000" cy="1682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Arial"/>
              <a:buChar char="•"/>
              <a:defRPr>
                <a:solidFill>
                  <a:schemeClr val="dk1"/>
                </a:solidFill>
              </a:defRPr>
            </a:lvl1pPr>
            <a:lvl2pPr lvl="1" algn="ctr">
              <a:spcBef>
                <a:spcPts val="0"/>
              </a:spcBef>
              <a:spcAft>
                <a:spcPts val="0"/>
              </a:spcAft>
              <a:buClr>
                <a:schemeClr val="dk1"/>
              </a:buClr>
              <a:buSzPts val="1400"/>
              <a:buFont typeface="Arial"/>
              <a:buChar char="○"/>
              <a:defRPr>
                <a:solidFill>
                  <a:schemeClr val="dk1"/>
                </a:solidFill>
              </a:defRPr>
            </a:lvl2pPr>
            <a:lvl3pPr lvl="2" algn="ctr">
              <a:spcBef>
                <a:spcPts val="0"/>
              </a:spcBef>
              <a:spcAft>
                <a:spcPts val="0"/>
              </a:spcAft>
              <a:buClr>
                <a:schemeClr val="dk1"/>
              </a:buClr>
              <a:buSzPts val="1400"/>
              <a:buFont typeface="Arial"/>
              <a:buChar char="■"/>
              <a:defRPr>
                <a:solidFill>
                  <a:schemeClr val="dk1"/>
                </a:solidFill>
              </a:defRPr>
            </a:lvl3pPr>
            <a:lvl4pPr lvl="3" algn="ctr">
              <a:spcBef>
                <a:spcPts val="0"/>
              </a:spcBef>
              <a:spcAft>
                <a:spcPts val="0"/>
              </a:spcAft>
              <a:buClr>
                <a:schemeClr val="dk1"/>
              </a:buClr>
              <a:buSzPts val="1400"/>
              <a:buFont typeface="Arial"/>
              <a:buChar char="●"/>
              <a:defRPr>
                <a:solidFill>
                  <a:schemeClr val="dk1"/>
                </a:solidFill>
              </a:defRPr>
            </a:lvl4pPr>
            <a:lvl5pPr lvl="4" algn="ctr">
              <a:spcBef>
                <a:spcPts val="0"/>
              </a:spcBef>
              <a:spcAft>
                <a:spcPts val="0"/>
              </a:spcAft>
              <a:buClr>
                <a:schemeClr val="dk1"/>
              </a:buClr>
              <a:buSzPts val="1400"/>
              <a:buFont typeface="Arial"/>
              <a:buChar char="○"/>
              <a:defRPr>
                <a:solidFill>
                  <a:schemeClr val="dk1"/>
                </a:solidFill>
              </a:defRPr>
            </a:lvl5pPr>
            <a:lvl6pPr lvl="5" algn="ctr">
              <a:spcBef>
                <a:spcPts val="0"/>
              </a:spcBef>
              <a:spcAft>
                <a:spcPts val="0"/>
              </a:spcAft>
              <a:buClr>
                <a:schemeClr val="dk1"/>
              </a:buClr>
              <a:buSzPts val="1400"/>
              <a:buFont typeface="Arial"/>
              <a:buChar char="■"/>
              <a:defRPr>
                <a:solidFill>
                  <a:schemeClr val="dk1"/>
                </a:solidFill>
              </a:defRPr>
            </a:lvl6pPr>
            <a:lvl7pPr lvl="6" algn="ctr">
              <a:spcBef>
                <a:spcPts val="0"/>
              </a:spcBef>
              <a:spcAft>
                <a:spcPts val="0"/>
              </a:spcAft>
              <a:buClr>
                <a:schemeClr val="dk1"/>
              </a:buClr>
              <a:buSzPts val="1400"/>
              <a:buFont typeface="Arial"/>
              <a:buChar char="●"/>
              <a:defRPr>
                <a:solidFill>
                  <a:schemeClr val="dk1"/>
                </a:solidFill>
              </a:defRPr>
            </a:lvl7pPr>
            <a:lvl8pPr lvl="7" algn="ctr">
              <a:spcBef>
                <a:spcPts val="0"/>
              </a:spcBef>
              <a:spcAft>
                <a:spcPts val="0"/>
              </a:spcAft>
              <a:buClr>
                <a:schemeClr val="dk1"/>
              </a:buClr>
              <a:buSzPts val="1400"/>
              <a:buFont typeface="Arial"/>
              <a:buChar char="○"/>
              <a:defRPr>
                <a:solidFill>
                  <a:schemeClr val="dk1"/>
                </a:solidFill>
              </a:defRPr>
            </a:lvl8pPr>
            <a:lvl9pPr lvl="8" algn="ctr">
              <a:spcBef>
                <a:spcPts val="0"/>
              </a:spcBef>
              <a:spcAft>
                <a:spcPts val="0"/>
              </a:spcAft>
              <a:buClr>
                <a:schemeClr val="dk1"/>
              </a:buClr>
              <a:buSzPts val="1400"/>
              <a:buFont typeface="Arial"/>
              <a:buChar char="■"/>
              <a:defRPr>
                <a:solidFill>
                  <a:schemeClr val="dk1"/>
                </a:solidFill>
              </a:defRPr>
            </a:lvl9pPr>
          </a:lstStyle>
          <a:p>
            <a:endParaRPr/>
          </a:p>
        </p:txBody>
      </p:sp>
      <p:sp>
        <p:nvSpPr>
          <p:cNvPr id="581" name="Google Shape;581;p5"/>
          <p:cNvSpPr txBox="1">
            <a:spLocks noGrp="1"/>
          </p:cNvSpPr>
          <p:nvPr>
            <p:ph type="subTitle" idx="4"/>
          </p:nvPr>
        </p:nvSpPr>
        <p:spPr>
          <a:xfrm>
            <a:off x="4829125" y="2921600"/>
            <a:ext cx="3588000" cy="1682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Arial"/>
              <a:buChar char="•"/>
              <a:defRPr>
                <a:solidFill>
                  <a:schemeClr val="dk1"/>
                </a:solidFill>
              </a:defRPr>
            </a:lvl1pPr>
            <a:lvl2pPr lvl="1" algn="ctr">
              <a:spcBef>
                <a:spcPts val="0"/>
              </a:spcBef>
              <a:spcAft>
                <a:spcPts val="0"/>
              </a:spcAft>
              <a:buClr>
                <a:schemeClr val="dk1"/>
              </a:buClr>
              <a:buSzPts val="1400"/>
              <a:buFont typeface="Arial"/>
              <a:buChar char="○"/>
              <a:defRPr>
                <a:solidFill>
                  <a:schemeClr val="dk1"/>
                </a:solidFill>
              </a:defRPr>
            </a:lvl2pPr>
            <a:lvl3pPr lvl="2" algn="ctr">
              <a:spcBef>
                <a:spcPts val="0"/>
              </a:spcBef>
              <a:spcAft>
                <a:spcPts val="0"/>
              </a:spcAft>
              <a:buClr>
                <a:schemeClr val="dk1"/>
              </a:buClr>
              <a:buSzPts val="1400"/>
              <a:buFont typeface="Arial"/>
              <a:buChar char="■"/>
              <a:defRPr>
                <a:solidFill>
                  <a:schemeClr val="dk1"/>
                </a:solidFill>
              </a:defRPr>
            </a:lvl3pPr>
            <a:lvl4pPr lvl="3" algn="ctr">
              <a:spcBef>
                <a:spcPts val="0"/>
              </a:spcBef>
              <a:spcAft>
                <a:spcPts val="0"/>
              </a:spcAft>
              <a:buClr>
                <a:schemeClr val="dk1"/>
              </a:buClr>
              <a:buSzPts val="1400"/>
              <a:buFont typeface="Arial"/>
              <a:buChar char="●"/>
              <a:defRPr>
                <a:solidFill>
                  <a:schemeClr val="dk1"/>
                </a:solidFill>
              </a:defRPr>
            </a:lvl4pPr>
            <a:lvl5pPr lvl="4" algn="ctr">
              <a:spcBef>
                <a:spcPts val="0"/>
              </a:spcBef>
              <a:spcAft>
                <a:spcPts val="0"/>
              </a:spcAft>
              <a:buClr>
                <a:schemeClr val="dk1"/>
              </a:buClr>
              <a:buSzPts val="1400"/>
              <a:buFont typeface="Arial"/>
              <a:buChar char="○"/>
              <a:defRPr>
                <a:solidFill>
                  <a:schemeClr val="dk1"/>
                </a:solidFill>
              </a:defRPr>
            </a:lvl5pPr>
            <a:lvl6pPr lvl="5" algn="ctr">
              <a:spcBef>
                <a:spcPts val="0"/>
              </a:spcBef>
              <a:spcAft>
                <a:spcPts val="0"/>
              </a:spcAft>
              <a:buClr>
                <a:schemeClr val="dk1"/>
              </a:buClr>
              <a:buSzPts val="1400"/>
              <a:buFont typeface="Arial"/>
              <a:buChar char="■"/>
              <a:defRPr>
                <a:solidFill>
                  <a:schemeClr val="dk1"/>
                </a:solidFill>
              </a:defRPr>
            </a:lvl6pPr>
            <a:lvl7pPr lvl="6" algn="ctr">
              <a:spcBef>
                <a:spcPts val="0"/>
              </a:spcBef>
              <a:spcAft>
                <a:spcPts val="0"/>
              </a:spcAft>
              <a:buClr>
                <a:schemeClr val="dk1"/>
              </a:buClr>
              <a:buSzPts val="1400"/>
              <a:buFont typeface="Arial"/>
              <a:buChar char="●"/>
              <a:defRPr>
                <a:solidFill>
                  <a:schemeClr val="dk1"/>
                </a:solidFill>
              </a:defRPr>
            </a:lvl7pPr>
            <a:lvl8pPr lvl="7" algn="ctr">
              <a:spcBef>
                <a:spcPts val="0"/>
              </a:spcBef>
              <a:spcAft>
                <a:spcPts val="0"/>
              </a:spcAft>
              <a:buClr>
                <a:schemeClr val="dk1"/>
              </a:buClr>
              <a:buSzPts val="1400"/>
              <a:buFont typeface="Arial"/>
              <a:buChar char="○"/>
              <a:defRPr>
                <a:solidFill>
                  <a:schemeClr val="dk1"/>
                </a:solidFill>
              </a:defRPr>
            </a:lvl8pPr>
            <a:lvl9pPr lvl="8" algn="ctr">
              <a:spcBef>
                <a:spcPts val="0"/>
              </a:spcBef>
              <a:spcAft>
                <a:spcPts val="0"/>
              </a:spcAft>
              <a:buClr>
                <a:schemeClr val="dk1"/>
              </a:buClr>
              <a:buSzPts val="1400"/>
              <a:buFont typeface="Arial"/>
              <a:buChar char="■"/>
              <a:defRPr>
                <a:solidFill>
                  <a:schemeClr val="dk1"/>
                </a:solidFill>
              </a:defRPr>
            </a:lvl9pPr>
          </a:lstStyle>
          <a:p>
            <a:endParaRPr/>
          </a:p>
        </p:txBody>
      </p:sp>
      <p:grpSp>
        <p:nvGrpSpPr>
          <p:cNvPr id="582" name="Google Shape;582;p5"/>
          <p:cNvGrpSpPr/>
          <p:nvPr/>
        </p:nvGrpSpPr>
        <p:grpSpPr>
          <a:xfrm flipH="1">
            <a:off x="444125" y="1364000"/>
            <a:ext cx="8255750" cy="3240000"/>
            <a:chOff x="444125" y="1364000"/>
            <a:chExt cx="8255750" cy="3240000"/>
          </a:xfrm>
        </p:grpSpPr>
        <p:cxnSp>
          <p:nvCxnSpPr>
            <p:cNvPr id="583" name="Google Shape;583;p5"/>
            <p:cNvCxnSpPr/>
            <p:nvPr/>
          </p:nvCxnSpPr>
          <p:spPr>
            <a:xfrm rot="10800000">
              <a:off x="444125" y="1550475"/>
              <a:ext cx="0" cy="19341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5"/>
            <p:cNvCxnSpPr/>
            <p:nvPr/>
          </p:nvCxnSpPr>
          <p:spPr>
            <a:xfrm rot="10800000">
              <a:off x="8699875" y="1364000"/>
              <a:ext cx="0" cy="32400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100000">
              <a:schemeClr val="lt1"/>
            </a:gs>
          </a:gsLst>
          <a:path path="circle">
            <a:fillToRect l="50000" t="50000" r="50000" b="50000"/>
          </a:path>
          <a:tileRect/>
        </a:gradFill>
        <a:effectLst/>
      </p:bgPr>
    </p:bg>
    <p:spTree>
      <p:nvGrpSpPr>
        <p:cNvPr id="1" name="Shape 585"/>
        <p:cNvGrpSpPr/>
        <p:nvPr/>
      </p:nvGrpSpPr>
      <p:grpSpPr>
        <a:xfrm>
          <a:off x="0" y="0"/>
          <a:ext cx="0" cy="0"/>
          <a:chOff x="0" y="0"/>
          <a:chExt cx="0" cy="0"/>
        </a:xfrm>
      </p:grpSpPr>
      <p:grpSp>
        <p:nvGrpSpPr>
          <p:cNvPr id="586" name="Google Shape;586;p6"/>
          <p:cNvGrpSpPr/>
          <p:nvPr/>
        </p:nvGrpSpPr>
        <p:grpSpPr>
          <a:xfrm>
            <a:off x="2" y="46"/>
            <a:ext cx="9143710" cy="5143425"/>
            <a:chOff x="2" y="-41"/>
            <a:chExt cx="9143710" cy="5143425"/>
          </a:xfrm>
        </p:grpSpPr>
        <p:sp>
          <p:nvSpPr>
            <p:cNvPr id="587" name="Google Shape;587;p6"/>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8" name="Google Shape;588;p6"/>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9" name="Google Shape;589;p6"/>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0" name="Google Shape;590;p6"/>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1" name="Google Shape;591;p6"/>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2" name="Google Shape;592;p6"/>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3" name="Google Shape;593;p6"/>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4" name="Google Shape;594;p6"/>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5" name="Google Shape;595;p6"/>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6" name="Google Shape;596;p6"/>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7" name="Google Shape;597;p6"/>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8" name="Google Shape;598;p6"/>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9" name="Google Shape;599;p6"/>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0" name="Google Shape;600;p6"/>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1" name="Google Shape;601;p6"/>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2" name="Google Shape;602;p6"/>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3" name="Google Shape;603;p6"/>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4" name="Google Shape;604;p6"/>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5" name="Google Shape;605;p6"/>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6" name="Google Shape;606;p6"/>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7" name="Google Shape;607;p6"/>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8" name="Google Shape;608;p6"/>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09" name="Google Shape;609;p6"/>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0" name="Google Shape;610;p6"/>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1" name="Google Shape;611;p6"/>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2" name="Google Shape;612;p6"/>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3" name="Google Shape;613;p6"/>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4" name="Google Shape;614;p6"/>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5" name="Google Shape;615;p6"/>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6" name="Google Shape;616;p6"/>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7" name="Google Shape;617;p6"/>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8" name="Google Shape;618;p6"/>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9" name="Google Shape;619;p6"/>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0" name="Google Shape;620;p6"/>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1" name="Google Shape;621;p6"/>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2" name="Google Shape;622;p6"/>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3" name="Google Shape;623;p6"/>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4" name="Google Shape;624;p6"/>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5" name="Google Shape;625;p6"/>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6" name="Google Shape;626;p6"/>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7" name="Google Shape;627;p6"/>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8" name="Google Shape;628;p6"/>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9" name="Google Shape;629;p6"/>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0" name="Google Shape;630;p6"/>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1" name="Google Shape;631;p6"/>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2" name="Google Shape;632;p6"/>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3" name="Google Shape;633;p6"/>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4" name="Google Shape;634;p6"/>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5" name="Google Shape;635;p6"/>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6" name="Google Shape;636;p6"/>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7" name="Google Shape;637;p6"/>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8" name="Google Shape;638;p6"/>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39" name="Google Shape;639;p6"/>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0" name="Google Shape;640;p6"/>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1" name="Google Shape;641;p6"/>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2" name="Google Shape;642;p6"/>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3" name="Google Shape;643;p6"/>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4" name="Google Shape;644;p6"/>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5" name="Google Shape;645;p6"/>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6" name="Google Shape;646;p6"/>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7" name="Google Shape;647;p6"/>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8" name="Google Shape;648;p6"/>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9" name="Google Shape;649;p6"/>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0" name="Google Shape;650;p6"/>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1" name="Google Shape;651;p6"/>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2" name="Google Shape;652;p6"/>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3" name="Google Shape;653;p6"/>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4" name="Google Shape;654;p6"/>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5" name="Google Shape;655;p6"/>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6" name="Google Shape;656;p6"/>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7" name="Google Shape;657;p6"/>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8" name="Google Shape;658;p6"/>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9" name="Google Shape;659;p6"/>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0" name="Google Shape;660;p6"/>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1" name="Google Shape;661;p6"/>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2" name="Google Shape;662;p6"/>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3" name="Google Shape;663;p6"/>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4" name="Google Shape;664;p6"/>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5" name="Google Shape;665;p6"/>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6" name="Google Shape;666;p6"/>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7" name="Google Shape;667;p6"/>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8" name="Google Shape;668;p6"/>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9" name="Google Shape;669;p6"/>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0" name="Google Shape;670;p6"/>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1" name="Google Shape;671;p6"/>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2" name="Google Shape;672;p6"/>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3" name="Google Shape;673;p6"/>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4" name="Google Shape;674;p6"/>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5" name="Google Shape;675;p6"/>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6" name="Google Shape;676;p6"/>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7" name="Google Shape;677;p6"/>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8" name="Google Shape;678;p6"/>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9" name="Google Shape;679;p6"/>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0" name="Google Shape;680;p6"/>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1" name="Google Shape;681;p6"/>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2" name="Google Shape;682;p6"/>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3" name="Google Shape;683;p6"/>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4" name="Google Shape;684;p6"/>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5" name="Google Shape;685;p6"/>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6" name="Google Shape;686;p6"/>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7" name="Google Shape;687;p6"/>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8" name="Google Shape;688;p6"/>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9" name="Google Shape;689;p6"/>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0" name="Google Shape;690;p6"/>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1" name="Google Shape;691;p6"/>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2" name="Google Shape;692;p6"/>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3" name="Google Shape;693;p6"/>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4" name="Google Shape;694;p6"/>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5" name="Google Shape;695;p6"/>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6" name="Google Shape;696;p6"/>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7" name="Google Shape;697;p6"/>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8" name="Google Shape;698;p6"/>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9" name="Google Shape;699;p6"/>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0" name="Google Shape;700;p6"/>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1" name="Google Shape;701;p6"/>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2" name="Google Shape;702;p6"/>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3" name="Google Shape;703;p6"/>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4" name="Google Shape;704;p6"/>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5" name="Google Shape;705;p6"/>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6" name="Google Shape;706;p6"/>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7" name="Google Shape;707;p6"/>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8" name="Google Shape;708;p6"/>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9" name="Google Shape;709;p6"/>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0" name="Google Shape;710;p6"/>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1" name="Google Shape;711;p6"/>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2" name="Google Shape;712;p6"/>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3" name="Google Shape;713;p6"/>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4" name="Google Shape;714;p6"/>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5" name="Google Shape;715;p6"/>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6" name="Google Shape;716;p6"/>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7" name="Google Shape;717;p6"/>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8" name="Google Shape;718;p6"/>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9" name="Google Shape;719;p6"/>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0" name="Google Shape;720;p6"/>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1" name="Google Shape;721;p6"/>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722" name="Google Shape;722;p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723" name="Google Shape;723;p6"/>
          <p:cNvGrpSpPr/>
          <p:nvPr/>
        </p:nvGrpSpPr>
        <p:grpSpPr>
          <a:xfrm>
            <a:off x="444125" y="539500"/>
            <a:ext cx="8255750" cy="4064500"/>
            <a:chOff x="444125" y="539500"/>
            <a:chExt cx="8255750" cy="4064500"/>
          </a:xfrm>
        </p:grpSpPr>
        <p:cxnSp>
          <p:nvCxnSpPr>
            <p:cNvPr id="724" name="Google Shape;724;p6"/>
            <p:cNvCxnSpPr/>
            <p:nvPr/>
          </p:nvCxnSpPr>
          <p:spPr>
            <a:xfrm rot="10800000">
              <a:off x="444125" y="3353300"/>
              <a:ext cx="0" cy="1250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6"/>
            <p:cNvCxnSpPr/>
            <p:nvPr/>
          </p:nvCxnSpPr>
          <p:spPr>
            <a:xfrm rot="10800000">
              <a:off x="8699875" y="539500"/>
              <a:ext cx="0" cy="2593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1"/>
            </a:gs>
            <a:gs pos="100000">
              <a:schemeClr val="lt1"/>
            </a:gs>
          </a:gsLst>
          <a:path path="circle">
            <a:fillToRect l="50000" t="50000" r="50000" b="50000"/>
          </a:path>
          <a:tileRect/>
        </a:gradFill>
        <a:effectLst/>
      </p:bgPr>
    </p:bg>
    <p:spTree>
      <p:nvGrpSpPr>
        <p:cNvPr id="1" name="Shape 726"/>
        <p:cNvGrpSpPr/>
        <p:nvPr/>
      </p:nvGrpSpPr>
      <p:grpSpPr>
        <a:xfrm>
          <a:off x="0" y="0"/>
          <a:ext cx="0" cy="0"/>
          <a:chOff x="0" y="0"/>
          <a:chExt cx="0" cy="0"/>
        </a:xfrm>
      </p:grpSpPr>
      <p:grpSp>
        <p:nvGrpSpPr>
          <p:cNvPr id="727" name="Google Shape;727;p7"/>
          <p:cNvGrpSpPr/>
          <p:nvPr/>
        </p:nvGrpSpPr>
        <p:grpSpPr>
          <a:xfrm>
            <a:off x="2" y="46"/>
            <a:ext cx="9143710" cy="5143425"/>
            <a:chOff x="2" y="-41"/>
            <a:chExt cx="9143710" cy="5143425"/>
          </a:xfrm>
        </p:grpSpPr>
        <p:sp>
          <p:nvSpPr>
            <p:cNvPr id="728" name="Google Shape;728;p7"/>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9" name="Google Shape;729;p7"/>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0" name="Google Shape;730;p7"/>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1" name="Google Shape;731;p7"/>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2" name="Google Shape;732;p7"/>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3" name="Google Shape;733;p7"/>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4" name="Google Shape;734;p7"/>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5" name="Google Shape;735;p7"/>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6" name="Google Shape;736;p7"/>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7" name="Google Shape;737;p7"/>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8" name="Google Shape;738;p7"/>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9" name="Google Shape;739;p7"/>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0" name="Google Shape;740;p7"/>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1" name="Google Shape;741;p7"/>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2" name="Google Shape;742;p7"/>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3" name="Google Shape;743;p7"/>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4" name="Google Shape;744;p7"/>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5" name="Google Shape;745;p7"/>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6" name="Google Shape;746;p7"/>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7" name="Google Shape;747;p7"/>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8" name="Google Shape;748;p7"/>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9" name="Google Shape;749;p7"/>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0" name="Google Shape;750;p7"/>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1" name="Google Shape;751;p7"/>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2" name="Google Shape;752;p7"/>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3" name="Google Shape;753;p7"/>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4" name="Google Shape;754;p7"/>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5" name="Google Shape;755;p7"/>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6" name="Google Shape;756;p7"/>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7" name="Google Shape;757;p7"/>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8" name="Google Shape;758;p7"/>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9" name="Google Shape;759;p7"/>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0" name="Google Shape;760;p7"/>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1" name="Google Shape;761;p7"/>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2" name="Google Shape;762;p7"/>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3" name="Google Shape;763;p7"/>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4" name="Google Shape;764;p7"/>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5" name="Google Shape;765;p7"/>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6" name="Google Shape;766;p7"/>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7" name="Google Shape;767;p7"/>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8" name="Google Shape;768;p7"/>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9" name="Google Shape;769;p7"/>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0" name="Google Shape;770;p7"/>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1" name="Google Shape;771;p7"/>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2" name="Google Shape;772;p7"/>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3" name="Google Shape;773;p7"/>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4" name="Google Shape;774;p7"/>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5" name="Google Shape;775;p7"/>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6" name="Google Shape;776;p7"/>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7" name="Google Shape;777;p7"/>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8" name="Google Shape;778;p7"/>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9" name="Google Shape;779;p7"/>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0" name="Google Shape;780;p7"/>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1" name="Google Shape;781;p7"/>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2" name="Google Shape;782;p7"/>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3" name="Google Shape;783;p7"/>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4" name="Google Shape;784;p7"/>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5" name="Google Shape;785;p7"/>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6" name="Google Shape;786;p7"/>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7" name="Google Shape;787;p7"/>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8" name="Google Shape;788;p7"/>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9" name="Google Shape;789;p7"/>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0" name="Google Shape;790;p7"/>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1" name="Google Shape;791;p7"/>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2" name="Google Shape;792;p7"/>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3" name="Google Shape;793;p7"/>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4" name="Google Shape;794;p7"/>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5" name="Google Shape;795;p7"/>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6" name="Google Shape;796;p7"/>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7" name="Google Shape;797;p7"/>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8" name="Google Shape;798;p7"/>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9" name="Google Shape;799;p7"/>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0" name="Google Shape;800;p7"/>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1" name="Google Shape;801;p7"/>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2" name="Google Shape;802;p7"/>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3" name="Google Shape;803;p7"/>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4" name="Google Shape;804;p7"/>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5" name="Google Shape;805;p7"/>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6" name="Google Shape;806;p7"/>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7" name="Google Shape;807;p7"/>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8" name="Google Shape;808;p7"/>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9" name="Google Shape;809;p7"/>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0" name="Google Shape;810;p7"/>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1" name="Google Shape;811;p7"/>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2" name="Google Shape;812;p7"/>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3" name="Google Shape;813;p7"/>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4" name="Google Shape;814;p7"/>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5" name="Google Shape;815;p7"/>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6" name="Google Shape;816;p7"/>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7" name="Google Shape;817;p7"/>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8" name="Google Shape;818;p7"/>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9" name="Google Shape;819;p7"/>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0" name="Google Shape;820;p7"/>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1" name="Google Shape;821;p7"/>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2" name="Google Shape;822;p7"/>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3" name="Google Shape;823;p7"/>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4" name="Google Shape;824;p7"/>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5" name="Google Shape;825;p7"/>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6" name="Google Shape;826;p7"/>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7" name="Google Shape;827;p7"/>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8" name="Google Shape;828;p7"/>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9" name="Google Shape;829;p7"/>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0" name="Google Shape;830;p7"/>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1" name="Google Shape;831;p7"/>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2" name="Google Shape;832;p7"/>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3" name="Google Shape;833;p7"/>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4" name="Google Shape;834;p7"/>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5" name="Google Shape;835;p7"/>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6" name="Google Shape;836;p7"/>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7" name="Google Shape;837;p7"/>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8" name="Google Shape;838;p7"/>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9" name="Google Shape;839;p7"/>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0" name="Google Shape;840;p7"/>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1" name="Google Shape;841;p7"/>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2" name="Google Shape;842;p7"/>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3" name="Google Shape;843;p7"/>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4" name="Google Shape;844;p7"/>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5" name="Google Shape;845;p7"/>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6" name="Google Shape;846;p7"/>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7" name="Google Shape;847;p7"/>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8" name="Google Shape;848;p7"/>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9" name="Google Shape;849;p7"/>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0" name="Google Shape;850;p7"/>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1" name="Google Shape;851;p7"/>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2" name="Google Shape;852;p7"/>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3" name="Google Shape;853;p7"/>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4" name="Google Shape;854;p7"/>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5" name="Google Shape;855;p7"/>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6" name="Google Shape;856;p7"/>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7" name="Google Shape;857;p7"/>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8" name="Google Shape;858;p7"/>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9" name="Google Shape;859;p7"/>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0" name="Google Shape;860;p7"/>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1" name="Google Shape;861;p7"/>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2" name="Google Shape;862;p7"/>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3" name="Google Shape;863;p7"/>
          <p:cNvSpPr txBox="1">
            <a:spLocks noGrp="1"/>
          </p:cNvSpPr>
          <p:nvPr>
            <p:ph type="title"/>
          </p:nvPr>
        </p:nvSpPr>
        <p:spPr>
          <a:xfrm>
            <a:off x="717750" y="441725"/>
            <a:ext cx="77085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64" name="Google Shape;864;p7"/>
          <p:cNvSpPr txBox="1">
            <a:spLocks noGrp="1"/>
          </p:cNvSpPr>
          <p:nvPr>
            <p:ph type="subTitle" idx="1"/>
          </p:nvPr>
        </p:nvSpPr>
        <p:spPr>
          <a:xfrm>
            <a:off x="4166713" y="1667125"/>
            <a:ext cx="4142100" cy="236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Char char="●"/>
              <a:defRPr>
                <a:solidFill>
                  <a:schemeClr val="dk1"/>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865" name="Google Shape;865;p7"/>
          <p:cNvCxnSpPr/>
          <p:nvPr/>
        </p:nvCxnSpPr>
        <p:spPr>
          <a:xfrm>
            <a:off x="8699875" y="2771375"/>
            <a:ext cx="0" cy="1497900"/>
          </a:xfrm>
          <a:prstGeom prst="straightConnector1">
            <a:avLst/>
          </a:prstGeom>
          <a:noFill/>
          <a:ln w="9525" cap="flat" cmpd="sng">
            <a:solidFill>
              <a:schemeClr val="dk2"/>
            </a:solidFill>
            <a:prstDash val="solid"/>
            <a:round/>
            <a:headEnd type="none" w="med" len="med"/>
            <a:tailEnd type="none" w="med" len="med"/>
          </a:ln>
        </p:spPr>
      </p:cxnSp>
      <p:cxnSp>
        <p:nvCxnSpPr>
          <p:cNvPr id="866" name="Google Shape;866;p7"/>
          <p:cNvCxnSpPr/>
          <p:nvPr/>
        </p:nvCxnSpPr>
        <p:spPr>
          <a:xfrm>
            <a:off x="444125" y="951825"/>
            <a:ext cx="0" cy="1917300"/>
          </a:xfrm>
          <a:prstGeom prst="straightConnector1">
            <a:avLst/>
          </a:prstGeom>
          <a:noFill/>
          <a:ln w="9525" cap="flat" cmpd="sng">
            <a:solidFill>
              <a:schemeClr val="dk2"/>
            </a:solidFill>
            <a:prstDash val="solid"/>
            <a:round/>
            <a:headEnd type="none" w="med" len="med"/>
            <a:tailEnd type="none" w="med" len="med"/>
          </a:ln>
        </p:spPr>
      </p:cxnSp>
      <p:sp>
        <p:nvSpPr>
          <p:cNvPr id="867" name="Google Shape;867;p7"/>
          <p:cNvSpPr>
            <a:spLocks noGrp="1"/>
          </p:cNvSpPr>
          <p:nvPr>
            <p:ph type="pic" idx="2"/>
          </p:nvPr>
        </p:nvSpPr>
        <p:spPr>
          <a:xfrm>
            <a:off x="835188" y="1298713"/>
            <a:ext cx="3105000" cy="3105000"/>
          </a:xfrm>
          <a:prstGeom prst="ellipse">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1"/>
            </a:gs>
            <a:gs pos="100000">
              <a:schemeClr val="lt1"/>
            </a:gs>
          </a:gsLst>
          <a:path path="circle">
            <a:fillToRect l="50000" t="50000" r="50000" b="50000"/>
          </a:path>
          <a:tileRect/>
        </a:gradFill>
        <a:effectLst/>
      </p:bgPr>
    </p:bg>
    <p:spTree>
      <p:nvGrpSpPr>
        <p:cNvPr id="1" name="Shape 868"/>
        <p:cNvGrpSpPr/>
        <p:nvPr/>
      </p:nvGrpSpPr>
      <p:grpSpPr>
        <a:xfrm>
          <a:off x="0" y="0"/>
          <a:ext cx="0" cy="0"/>
          <a:chOff x="0" y="0"/>
          <a:chExt cx="0" cy="0"/>
        </a:xfrm>
      </p:grpSpPr>
      <p:grpSp>
        <p:nvGrpSpPr>
          <p:cNvPr id="869" name="Google Shape;869;p8"/>
          <p:cNvGrpSpPr/>
          <p:nvPr/>
        </p:nvGrpSpPr>
        <p:grpSpPr>
          <a:xfrm>
            <a:off x="2" y="46"/>
            <a:ext cx="9143710" cy="5143425"/>
            <a:chOff x="2" y="-41"/>
            <a:chExt cx="9143710" cy="5143425"/>
          </a:xfrm>
        </p:grpSpPr>
        <p:sp>
          <p:nvSpPr>
            <p:cNvPr id="870" name="Google Shape;870;p8"/>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1" name="Google Shape;871;p8"/>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2" name="Google Shape;872;p8"/>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3" name="Google Shape;873;p8"/>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4" name="Google Shape;874;p8"/>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5" name="Google Shape;875;p8"/>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6" name="Google Shape;876;p8"/>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7" name="Google Shape;877;p8"/>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8" name="Google Shape;878;p8"/>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9" name="Google Shape;879;p8"/>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0" name="Google Shape;880;p8"/>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1" name="Google Shape;881;p8"/>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2" name="Google Shape;882;p8"/>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3" name="Google Shape;883;p8"/>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4" name="Google Shape;884;p8"/>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5" name="Google Shape;885;p8"/>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6" name="Google Shape;886;p8"/>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7" name="Google Shape;887;p8"/>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8" name="Google Shape;888;p8"/>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9" name="Google Shape;889;p8"/>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0" name="Google Shape;890;p8"/>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1" name="Google Shape;891;p8"/>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2" name="Google Shape;892;p8"/>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3" name="Google Shape;893;p8"/>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4" name="Google Shape;894;p8"/>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5" name="Google Shape;895;p8"/>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6" name="Google Shape;896;p8"/>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7" name="Google Shape;897;p8"/>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8" name="Google Shape;898;p8"/>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9" name="Google Shape;899;p8"/>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0" name="Google Shape;900;p8"/>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1" name="Google Shape;901;p8"/>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2" name="Google Shape;902;p8"/>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3" name="Google Shape;903;p8"/>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4" name="Google Shape;904;p8"/>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5" name="Google Shape;905;p8"/>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6" name="Google Shape;906;p8"/>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7" name="Google Shape;907;p8"/>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8" name="Google Shape;908;p8"/>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09" name="Google Shape;909;p8"/>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0" name="Google Shape;910;p8"/>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1" name="Google Shape;911;p8"/>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2" name="Google Shape;912;p8"/>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3" name="Google Shape;913;p8"/>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4" name="Google Shape;914;p8"/>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5" name="Google Shape;915;p8"/>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6" name="Google Shape;916;p8"/>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7" name="Google Shape;917;p8"/>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8" name="Google Shape;918;p8"/>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9" name="Google Shape;919;p8"/>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0" name="Google Shape;920;p8"/>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1" name="Google Shape;921;p8"/>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2" name="Google Shape;922;p8"/>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3" name="Google Shape;923;p8"/>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4" name="Google Shape;924;p8"/>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5" name="Google Shape;925;p8"/>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6" name="Google Shape;926;p8"/>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7" name="Google Shape;927;p8"/>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8" name="Google Shape;928;p8"/>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9" name="Google Shape;929;p8"/>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0" name="Google Shape;930;p8"/>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1" name="Google Shape;931;p8"/>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2" name="Google Shape;932;p8"/>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3" name="Google Shape;933;p8"/>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4" name="Google Shape;934;p8"/>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5" name="Google Shape;935;p8"/>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6" name="Google Shape;936;p8"/>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7" name="Google Shape;937;p8"/>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8" name="Google Shape;938;p8"/>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9" name="Google Shape;939;p8"/>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0" name="Google Shape;940;p8"/>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1" name="Google Shape;941;p8"/>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2" name="Google Shape;942;p8"/>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3" name="Google Shape;943;p8"/>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4" name="Google Shape;944;p8"/>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5" name="Google Shape;945;p8"/>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6" name="Google Shape;946;p8"/>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7" name="Google Shape;947;p8"/>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8" name="Google Shape;948;p8"/>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49" name="Google Shape;949;p8"/>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0" name="Google Shape;950;p8"/>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1" name="Google Shape;951;p8"/>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2" name="Google Shape;952;p8"/>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3" name="Google Shape;953;p8"/>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4" name="Google Shape;954;p8"/>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5" name="Google Shape;955;p8"/>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6" name="Google Shape;956;p8"/>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7" name="Google Shape;957;p8"/>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8" name="Google Shape;958;p8"/>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9" name="Google Shape;959;p8"/>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0" name="Google Shape;960;p8"/>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1" name="Google Shape;961;p8"/>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2" name="Google Shape;962;p8"/>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3" name="Google Shape;963;p8"/>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4" name="Google Shape;964;p8"/>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5" name="Google Shape;965;p8"/>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6" name="Google Shape;966;p8"/>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7" name="Google Shape;967;p8"/>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8" name="Google Shape;968;p8"/>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9" name="Google Shape;969;p8"/>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0" name="Google Shape;970;p8"/>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1" name="Google Shape;971;p8"/>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2" name="Google Shape;972;p8"/>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3" name="Google Shape;973;p8"/>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4" name="Google Shape;974;p8"/>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5" name="Google Shape;975;p8"/>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6" name="Google Shape;976;p8"/>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7" name="Google Shape;977;p8"/>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8" name="Google Shape;978;p8"/>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9" name="Google Shape;979;p8"/>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0" name="Google Shape;980;p8"/>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1" name="Google Shape;981;p8"/>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2" name="Google Shape;982;p8"/>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3" name="Google Shape;983;p8"/>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4" name="Google Shape;984;p8"/>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5" name="Google Shape;985;p8"/>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6" name="Google Shape;986;p8"/>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7" name="Google Shape;987;p8"/>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8" name="Google Shape;988;p8"/>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9" name="Google Shape;989;p8"/>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0" name="Google Shape;990;p8"/>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1" name="Google Shape;991;p8"/>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2" name="Google Shape;992;p8"/>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3" name="Google Shape;993;p8"/>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4" name="Google Shape;994;p8"/>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5" name="Google Shape;995;p8"/>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6" name="Google Shape;996;p8"/>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7" name="Google Shape;997;p8"/>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8" name="Google Shape;998;p8"/>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9" name="Google Shape;999;p8"/>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0" name="Google Shape;1000;p8"/>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1" name="Google Shape;1001;p8"/>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2" name="Google Shape;1002;p8"/>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3" name="Google Shape;1003;p8"/>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4" name="Google Shape;1004;p8"/>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05" name="Google Shape;1005;p8"/>
          <p:cNvSpPr txBox="1">
            <a:spLocks noGrp="1"/>
          </p:cNvSpPr>
          <p:nvPr>
            <p:ph type="title"/>
          </p:nvPr>
        </p:nvSpPr>
        <p:spPr>
          <a:xfrm>
            <a:off x="1695150" y="1428750"/>
            <a:ext cx="5753700" cy="228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06" name="Google Shape;1006;p8"/>
          <p:cNvGrpSpPr/>
          <p:nvPr/>
        </p:nvGrpSpPr>
        <p:grpSpPr>
          <a:xfrm>
            <a:off x="444125" y="539625"/>
            <a:ext cx="8255750" cy="4064375"/>
            <a:chOff x="444125" y="539625"/>
            <a:chExt cx="8255750" cy="4064375"/>
          </a:xfrm>
        </p:grpSpPr>
        <p:cxnSp>
          <p:nvCxnSpPr>
            <p:cNvPr id="1007" name="Google Shape;1007;p8"/>
            <p:cNvCxnSpPr/>
            <p:nvPr/>
          </p:nvCxnSpPr>
          <p:spPr>
            <a:xfrm rot="10800000">
              <a:off x="444125" y="539625"/>
              <a:ext cx="0" cy="30006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8"/>
            <p:cNvCxnSpPr/>
            <p:nvPr/>
          </p:nvCxnSpPr>
          <p:spPr>
            <a:xfrm rot="10800000">
              <a:off x="8699875" y="2010200"/>
              <a:ext cx="0" cy="2593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1"/>
            </a:gs>
            <a:gs pos="100000">
              <a:schemeClr val="lt1"/>
            </a:gs>
          </a:gsLst>
          <a:path path="circle">
            <a:fillToRect l="50000" t="50000" r="50000" b="50000"/>
          </a:path>
          <a:tileRect/>
        </a:gradFill>
        <a:effectLst/>
      </p:bgPr>
    </p:bg>
    <p:spTree>
      <p:nvGrpSpPr>
        <p:cNvPr id="1" name="Shape 1009"/>
        <p:cNvGrpSpPr/>
        <p:nvPr/>
      </p:nvGrpSpPr>
      <p:grpSpPr>
        <a:xfrm>
          <a:off x="0" y="0"/>
          <a:ext cx="0" cy="0"/>
          <a:chOff x="0" y="0"/>
          <a:chExt cx="0" cy="0"/>
        </a:xfrm>
      </p:grpSpPr>
      <p:grpSp>
        <p:nvGrpSpPr>
          <p:cNvPr id="1010" name="Google Shape;1010;p9"/>
          <p:cNvGrpSpPr/>
          <p:nvPr/>
        </p:nvGrpSpPr>
        <p:grpSpPr>
          <a:xfrm>
            <a:off x="2" y="46"/>
            <a:ext cx="9143710" cy="5143425"/>
            <a:chOff x="2" y="-41"/>
            <a:chExt cx="9143710" cy="5143425"/>
          </a:xfrm>
        </p:grpSpPr>
        <p:sp>
          <p:nvSpPr>
            <p:cNvPr id="1011" name="Google Shape;1011;p9"/>
            <p:cNvSpPr/>
            <p:nvPr/>
          </p:nvSpPr>
          <p:spPr>
            <a:xfrm>
              <a:off x="2" y="-41"/>
              <a:ext cx="608631" cy="574350"/>
            </a:xfrm>
            <a:custGeom>
              <a:avLst/>
              <a:gdLst/>
              <a:ahLst/>
              <a:cxnLst/>
              <a:rect l="l" t="t" r="r" b="b"/>
              <a:pathLst>
                <a:path w="11345"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2" name="Google Shape;1012;p9"/>
            <p:cNvSpPr/>
            <p:nvPr/>
          </p:nvSpPr>
          <p:spPr>
            <a:xfrm>
              <a:off x="609169"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3" name="Google Shape;1013;p9"/>
            <p:cNvSpPr/>
            <p:nvPr/>
          </p:nvSpPr>
          <p:spPr>
            <a:xfrm>
              <a:off x="1218980"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4" name="Google Shape;1014;p9"/>
            <p:cNvSpPr/>
            <p:nvPr/>
          </p:nvSpPr>
          <p:spPr>
            <a:xfrm>
              <a:off x="1828738" y="-41"/>
              <a:ext cx="608631" cy="574350"/>
            </a:xfrm>
            <a:custGeom>
              <a:avLst/>
              <a:gdLst/>
              <a:ahLst/>
              <a:cxnLst/>
              <a:rect l="l" t="t" r="r" b="b"/>
              <a:pathLst>
                <a:path w="11345" h="10706" extrusionOk="0">
                  <a:moveTo>
                    <a:pt x="5684" y="10705"/>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5" name="Google Shape;1015;p9"/>
            <p:cNvSpPr/>
            <p:nvPr/>
          </p:nvSpPr>
          <p:spPr>
            <a:xfrm>
              <a:off x="2439139" y="-41"/>
              <a:ext cx="608631" cy="574350"/>
            </a:xfrm>
            <a:custGeom>
              <a:avLst/>
              <a:gdLst/>
              <a:ahLst/>
              <a:cxnLst/>
              <a:rect l="l" t="t" r="r" b="b"/>
              <a:pathLst>
                <a:path w="11345" h="10706" extrusionOk="0">
                  <a:moveTo>
                    <a:pt x="5672" y="10705"/>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6" name="Google Shape;1016;p9"/>
            <p:cNvSpPr/>
            <p:nvPr/>
          </p:nvSpPr>
          <p:spPr>
            <a:xfrm>
              <a:off x="3048950" y="-41"/>
              <a:ext cx="608577" cy="574350"/>
            </a:xfrm>
            <a:custGeom>
              <a:avLst/>
              <a:gdLst/>
              <a:ahLst/>
              <a:cxnLst/>
              <a:rect l="l" t="t" r="r" b="b"/>
              <a:pathLst>
                <a:path w="11344" h="10706" extrusionOk="0">
                  <a:moveTo>
                    <a:pt x="5661" y="10705"/>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7" name="Google Shape;1017;p9"/>
            <p:cNvSpPr/>
            <p:nvPr/>
          </p:nvSpPr>
          <p:spPr>
            <a:xfrm>
              <a:off x="3658117" y="-41"/>
              <a:ext cx="609221" cy="574350"/>
            </a:xfrm>
            <a:custGeom>
              <a:avLst/>
              <a:gdLst/>
              <a:ahLst/>
              <a:cxnLst/>
              <a:rect l="l" t="t" r="r" b="b"/>
              <a:pathLst>
                <a:path w="11356" h="10706" extrusionOk="0">
                  <a:moveTo>
                    <a:pt x="5684" y="10705"/>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8" name="Google Shape;1018;p9"/>
            <p:cNvSpPr/>
            <p:nvPr/>
          </p:nvSpPr>
          <p:spPr>
            <a:xfrm>
              <a:off x="4267875" y="-41"/>
              <a:ext cx="609221" cy="574350"/>
            </a:xfrm>
            <a:custGeom>
              <a:avLst/>
              <a:gdLst/>
              <a:ahLst/>
              <a:cxnLst/>
              <a:rect l="l" t="t" r="r" b="b"/>
              <a:pathLst>
                <a:path w="11356" h="10706" extrusionOk="0">
                  <a:moveTo>
                    <a:pt x="5684" y="10705"/>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9" name="Google Shape;1019;p9"/>
            <p:cNvSpPr/>
            <p:nvPr/>
          </p:nvSpPr>
          <p:spPr>
            <a:xfrm>
              <a:off x="4878276" y="-41"/>
              <a:ext cx="609221" cy="574350"/>
            </a:xfrm>
            <a:custGeom>
              <a:avLst/>
              <a:gdLst/>
              <a:ahLst/>
              <a:cxnLst/>
              <a:rect l="l" t="t" r="r" b="b"/>
              <a:pathLst>
                <a:path w="11356" h="10706" extrusionOk="0">
                  <a:moveTo>
                    <a:pt x="5673" y="10705"/>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0" name="Google Shape;1020;p9"/>
            <p:cNvSpPr/>
            <p:nvPr/>
          </p:nvSpPr>
          <p:spPr>
            <a:xfrm>
              <a:off x="5488087" y="-41"/>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1" name="Google Shape;1021;p9"/>
            <p:cNvSpPr/>
            <p:nvPr/>
          </p:nvSpPr>
          <p:spPr>
            <a:xfrm>
              <a:off x="6097845" y="-41"/>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2" name="Google Shape;1022;p9"/>
            <p:cNvSpPr/>
            <p:nvPr/>
          </p:nvSpPr>
          <p:spPr>
            <a:xfrm>
              <a:off x="6707066" y="-41"/>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3" name="Google Shape;1023;p9"/>
            <p:cNvSpPr/>
            <p:nvPr/>
          </p:nvSpPr>
          <p:spPr>
            <a:xfrm>
              <a:off x="2" y="571144"/>
              <a:ext cx="608631" cy="574350"/>
            </a:xfrm>
            <a:custGeom>
              <a:avLst/>
              <a:gdLst/>
              <a:ahLst/>
              <a:cxnLst/>
              <a:rect l="l" t="t" r="r" b="b"/>
              <a:pathLst>
                <a:path w="11345"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4" name="Google Shape;1024;p9"/>
            <p:cNvSpPr/>
            <p:nvPr/>
          </p:nvSpPr>
          <p:spPr>
            <a:xfrm>
              <a:off x="609169"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5" name="Google Shape;1025;p9"/>
            <p:cNvSpPr/>
            <p:nvPr/>
          </p:nvSpPr>
          <p:spPr>
            <a:xfrm>
              <a:off x="1218980"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6" name="Google Shape;1026;p9"/>
            <p:cNvSpPr/>
            <p:nvPr/>
          </p:nvSpPr>
          <p:spPr>
            <a:xfrm>
              <a:off x="1828738" y="571144"/>
              <a:ext cx="608631" cy="574350"/>
            </a:xfrm>
            <a:custGeom>
              <a:avLst/>
              <a:gdLst/>
              <a:ahLst/>
              <a:cxnLst/>
              <a:rect l="l" t="t" r="r" b="b"/>
              <a:pathLst>
                <a:path w="11345" h="10706" extrusionOk="0">
                  <a:moveTo>
                    <a:pt x="5684" y="10706"/>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7" name="Google Shape;1027;p9"/>
            <p:cNvSpPr/>
            <p:nvPr/>
          </p:nvSpPr>
          <p:spPr>
            <a:xfrm>
              <a:off x="2439139" y="571144"/>
              <a:ext cx="608631" cy="574350"/>
            </a:xfrm>
            <a:custGeom>
              <a:avLst/>
              <a:gdLst/>
              <a:ahLst/>
              <a:cxnLst/>
              <a:rect l="l" t="t" r="r" b="b"/>
              <a:pathLst>
                <a:path w="11345" h="10706" extrusionOk="0">
                  <a:moveTo>
                    <a:pt x="5672" y="10706"/>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8" name="Google Shape;1028;p9"/>
            <p:cNvSpPr/>
            <p:nvPr/>
          </p:nvSpPr>
          <p:spPr>
            <a:xfrm>
              <a:off x="3048950" y="571144"/>
              <a:ext cx="608577" cy="574350"/>
            </a:xfrm>
            <a:custGeom>
              <a:avLst/>
              <a:gdLst/>
              <a:ahLst/>
              <a:cxnLst/>
              <a:rect l="l" t="t" r="r" b="b"/>
              <a:pathLst>
                <a:path w="11344" h="10706" extrusionOk="0">
                  <a:moveTo>
                    <a:pt x="5661" y="10706"/>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9" name="Google Shape;1029;p9"/>
            <p:cNvSpPr/>
            <p:nvPr/>
          </p:nvSpPr>
          <p:spPr>
            <a:xfrm>
              <a:off x="3658117" y="571144"/>
              <a:ext cx="609221" cy="574350"/>
            </a:xfrm>
            <a:custGeom>
              <a:avLst/>
              <a:gdLst/>
              <a:ahLst/>
              <a:cxnLst/>
              <a:rect l="l" t="t" r="r" b="b"/>
              <a:pathLst>
                <a:path w="11356" h="10706" extrusionOk="0">
                  <a:moveTo>
                    <a:pt x="5684" y="10706"/>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0" name="Google Shape;1030;p9"/>
            <p:cNvSpPr/>
            <p:nvPr/>
          </p:nvSpPr>
          <p:spPr>
            <a:xfrm>
              <a:off x="4267875" y="571144"/>
              <a:ext cx="609221" cy="574350"/>
            </a:xfrm>
            <a:custGeom>
              <a:avLst/>
              <a:gdLst/>
              <a:ahLst/>
              <a:cxnLst/>
              <a:rect l="l" t="t" r="r" b="b"/>
              <a:pathLst>
                <a:path w="11356" h="10706" extrusionOk="0">
                  <a:moveTo>
                    <a:pt x="5684" y="10706"/>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1" name="Google Shape;1031;p9"/>
            <p:cNvSpPr/>
            <p:nvPr/>
          </p:nvSpPr>
          <p:spPr>
            <a:xfrm>
              <a:off x="4878276" y="571144"/>
              <a:ext cx="609221" cy="574350"/>
            </a:xfrm>
            <a:custGeom>
              <a:avLst/>
              <a:gdLst/>
              <a:ahLst/>
              <a:cxnLst/>
              <a:rect l="l" t="t" r="r" b="b"/>
              <a:pathLst>
                <a:path w="11356" h="10706" extrusionOk="0">
                  <a:moveTo>
                    <a:pt x="5673" y="10706"/>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2" name="Google Shape;1032;p9"/>
            <p:cNvSpPr/>
            <p:nvPr/>
          </p:nvSpPr>
          <p:spPr>
            <a:xfrm>
              <a:off x="5488087" y="571144"/>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3" name="Google Shape;1033;p9"/>
            <p:cNvSpPr/>
            <p:nvPr/>
          </p:nvSpPr>
          <p:spPr>
            <a:xfrm>
              <a:off x="6097845" y="571144"/>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4" name="Google Shape;1034;p9"/>
            <p:cNvSpPr/>
            <p:nvPr/>
          </p:nvSpPr>
          <p:spPr>
            <a:xfrm>
              <a:off x="6707066" y="571144"/>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5" name="Google Shape;1035;p9"/>
            <p:cNvSpPr/>
            <p:nvPr/>
          </p:nvSpPr>
          <p:spPr>
            <a:xfrm>
              <a:off x="2" y="1142382"/>
              <a:ext cx="608631" cy="573706"/>
            </a:xfrm>
            <a:custGeom>
              <a:avLst/>
              <a:gdLst/>
              <a:ahLst/>
              <a:cxnLst/>
              <a:rect l="l" t="t" r="r" b="b"/>
              <a:pathLst>
                <a:path w="11345"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6" name="Google Shape;1036;p9"/>
            <p:cNvSpPr/>
            <p:nvPr/>
          </p:nvSpPr>
          <p:spPr>
            <a:xfrm>
              <a:off x="609169"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7" name="Google Shape;1037;p9"/>
            <p:cNvSpPr/>
            <p:nvPr/>
          </p:nvSpPr>
          <p:spPr>
            <a:xfrm>
              <a:off x="1218980"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8" name="Google Shape;1038;p9"/>
            <p:cNvSpPr/>
            <p:nvPr/>
          </p:nvSpPr>
          <p:spPr>
            <a:xfrm>
              <a:off x="1828738" y="1142382"/>
              <a:ext cx="608631" cy="573706"/>
            </a:xfrm>
            <a:custGeom>
              <a:avLst/>
              <a:gdLst/>
              <a:ahLst/>
              <a:cxnLst/>
              <a:rect l="l" t="t" r="r" b="b"/>
              <a:pathLst>
                <a:path w="11345" h="10694" extrusionOk="0">
                  <a:moveTo>
                    <a:pt x="5684" y="10694"/>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9" name="Google Shape;1039;p9"/>
            <p:cNvSpPr/>
            <p:nvPr/>
          </p:nvSpPr>
          <p:spPr>
            <a:xfrm>
              <a:off x="2439139" y="1142382"/>
              <a:ext cx="608631" cy="573706"/>
            </a:xfrm>
            <a:custGeom>
              <a:avLst/>
              <a:gdLst/>
              <a:ahLst/>
              <a:cxnLst/>
              <a:rect l="l" t="t" r="r" b="b"/>
              <a:pathLst>
                <a:path w="11345" h="10694" extrusionOk="0">
                  <a:moveTo>
                    <a:pt x="5672" y="10694"/>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0" name="Google Shape;1040;p9"/>
            <p:cNvSpPr/>
            <p:nvPr/>
          </p:nvSpPr>
          <p:spPr>
            <a:xfrm>
              <a:off x="3048950" y="1142382"/>
              <a:ext cx="608577" cy="573706"/>
            </a:xfrm>
            <a:custGeom>
              <a:avLst/>
              <a:gdLst/>
              <a:ahLst/>
              <a:cxnLst/>
              <a:rect l="l" t="t" r="r" b="b"/>
              <a:pathLst>
                <a:path w="11344" h="10694" extrusionOk="0">
                  <a:moveTo>
                    <a:pt x="5661" y="10694"/>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1" name="Google Shape;1041;p9"/>
            <p:cNvSpPr/>
            <p:nvPr/>
          </p:nvSpPr>
          <p:spPr>
            <a:xfrm>
              <a:off x="3658117" y="1142382"/>
              <a:ext cx="609221" cy="573706"/>
            </a:xfrm>
            <a:custGeom>
              <a:avLst/>
              <a:gdLst/>
              <a:ahLst/>
              <a:cxnLst/>
              <a:rect l="l" t="t" r="r" b="b"/>
              <a:pathLst>
                <a:path w="11356" h="10694" extrusionOk="0">
                  <a:moveTo>
                    <a:pt x="5684" y="10694"/>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2" name="Google Shape;1042;p9"/>
            <p:cNvSpPr/>
            <p:nvPr/>
          </p:nvSpPr>
          <p:spPr>
            <a:xfrm>
              <a:off x="4267875" y="1142382"/>
              <a:ext cx="609221" cy="573706"/>
            </a:xfrm>
            <a:custGeom>
              <a:avLst/>
              <a:gdLst/>
              <a:ahLst/>
              <a:cxnLst/>
              <a:rect l="l" t="t" r="r" b="b"/>
              <a:pathLst>
                <a:path w="11356" h="10694" extrusionOk="0">
                  <a:moveTo>
                    <a:pt x="5684" y="10694"/>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3" name="Google Shape;1043;p9"/>
            <p:cNvSpPr/>
            <p:nvPr/>
          </p:nvSpPr>
          <p:spPr>
            <a:xfrm>
              <a:off x="4878276" y="1142382"/>
              <a:ext cx="609221" cy="573706"/>
            </a:xfrm>
            <a:custGeom>
              <a:avLst/>
              <a:gdLst/>
              <a:ahLst/>
              <a:cxnLst/>
              <a:rect l="l" t="t" r="r" b="b"/>
              <a:pathLst>
                <a:path w="11356" h="10694" extrusionOk="0">
                  <a:moveTo>
                    <a:pt x="5673" y="10694"/>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4" name="Google Shape;1044;p9"/>
            <p:cNvSpPr/>
            <p:nvPr/>
          </p:nvSpPr>
          <p:spPr>
            <a:xfrm>
              <a:off x="5488087" y="1142382"/>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5" name="Google Shape;1045;p9"/>
            <p:cNvSpPr/>
            <p:nvPr/>
          </p:nvSpPr>
          <p:spPr>
            <a:xfrm>
              <a:off x="6097845" y="1142382"/>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6" name="Google Shape;1046;p9"/>
            <p:cNvSpPr/>
            <p:nvPr/>
          </p:nvSpPr>
          <p:spPr>
            <a:xfrm>
              <a:off x="6707066" y="1142382"/>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7" name="Google Shape;1047;p9"/>
            <p:cNvSpPr/>
            <p:nvPr/>
          </p:nvSpPr>
          <p:spPr>
            <a:xfrm>
              <a:off x="2" y="1712977"/>
              <a:ext cx="608631" cy="574350"/>
            </a:xfrm>
            <a:custGeom>
              <a:avLst/>
              <a:gdLst/>
              <a:ahLst/>
              <a:cxnLst/>
              <a:rect l="l" t="t" r="r" b="b"/>
              <a:pathLst>
                <a:path w="11345"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8" name="Google Shape;1048;p9"/>
            <p:cNvSpPr/>
            <p:nvPr/>
          </p:nvSpPr>
          <p:spPr>
            <a:xfrm>
              <a:off x="609169"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9" name="Google Shape;1049;p9"/>
            <p:cNvSpPr/>
            <p:nvPr/>
          </p:nvSpPr>
          <p:spPr>
            <a:xfrm>
              <a:off x="1218980"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0" name="Google Shape;1050;p9"/>
            <p:cNvSpPr/>
            <p:nvPr/>
          </p:nvSpPr>
          <p:spPr>
            <a:xfrm>
              <a:off x="1828738" y="1712977"/>
              <a:ext cx="608631" cy="574350"/>
            </a:xfrm>
            <a:custGeom>
              <a:avLst/>
              <a:gdLst/>
              <a:ahLst/>
              <a:cxnLst/>
              <a:rect l="l" t="t" r="r" b="b"/>
              <a:pathLst>
                <a:path w="11345" h="10706" extrusionOk="0">
                  <a:moveTo>
                    <a:pt x="5684" y="10705"/>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1" name="Google Shape;1051;p9"/>
            <p:cNvSpPr/>
            <p:nvPr/>
          </p:nvSpPr>
          <p:spPr>
            <a:xfrm>
              <a:off x="2439139" y="1712977"/>
              <a:ext cx="608631" cy="574350"/>
            </a:xfrm>
            <a:custGeom>
              <a:avLst/>
              <a:gdLst/>
              <a:ahLst/>
              <a:cxnLst/>
              <a:rect l="l" t="t" r="r" b="b"/>
              <a:pathLst>
                <a:path w="11345" h="10706" extrusionOk="0">
                  <a:moveTo>
                    <a:pt x="5672" y="10705"/>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2" name="Google Shape;1052;p9"/>
            <p:cNvSpPr/>
            <p:nvPr/>
          </p:nvSpPr>
          <p:spPr>
            <a:xfrm>
              <a:off x="3048950" y="1712977"/>
              <a:ext cx="608577" cy="574350"/>
            </a:xfrm>
            <a:custGeom>
              <a:avLst/>
              <a:gdLst/>
              <a:ahLst/>
              <a:cxnLst/>
              <a:rect l="l" t="t" r="r" b="b"/>
              <a:pathLst>
                <a:path w="11344" h="10706" extrusionOk="0">
                  <a:moveTo>
                    <a:pt x="5661" y="10705"/>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3" name="Google Shape;1053;p9"/>
            <p:cNvSpPr/>
            <p:nvPr/>
          </p:nvSpPr>
          <p:spPr>
            <a:xfrm>
              <a:off x="3658117" y="1712977"/>
              <a:ext cx="609221" cy="574350"/>
            </a:xfrm>
            <a:custGeom>
              <a:avLst/>
              <a:gdLst/>
              <a:ahLst/>
              <a:cxnLst/>
              <a:rect l="l" t="t" r="r" b="b"/>
              <a:pathLst>
                <a:path w="11356" h="10706" extrusionOk="0">
                  <a:moveTo>
                    <a:pt x="5684" y="10705"/>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4" name="Google Shape;1054;p9"/>
            <p:cNvSpPr/>
            <p:nvPr/>
          </p:nvSpPr>
          <p:spPr>
            <a:xfrm>
              <a:off x="4267875" y="1712977"/>
              <a:ext cx="609221" cy="574350"/>
            </a:xfrm>
            <a:custGeom>
              <a:avLst/>
              <a:gdLst/>
              <a:ahLst/>
              <a:cxnLst/>
              <a:rect l="l" t="t" r="r" b="b"/>
              <a:pathLst>
                <a:path w="11356" h="10706" extrusionOk="0">
                  <a:moveTo>
                    <a:pt x="5684" y="10705"/>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5" name="Google Shape;1055;p9"/>
            <p:cNvSpPr/>
            <p:nvPr/>
          </p:nvSpPr>
          <p:spPr>
            <a:xfrm>
              <a:off x="4878276" y="1712977"/>
              <a:ext cx="609221" cy="574350"/>
            </a:xfrm>
            <a:custGeom>
              <a:avLst/>
              <a:gdLst/>
              <a:ahLst/>
              <a:cxnLst/>
              <a:rect l="l" t="t" r="r" b="b"/>
              <a:pathLst>
                <a:path w="11356" h="10706" extrusionOk="0">
                  <a:moveTo>
                    <a:pt x="5673" y="10705"/>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6" name="Google Shape;1056;p9"/>
            <p:cNvSpPr/>
            <p:nvPr/>
          </p:nvSpPr>
          <p:spPr>
            <a:xfrm>
              <a:off x="5488087" y="1712977"/>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7" name="Google Shape;1057;p9"/>
            <p:cNvSpPr/>
            <p:nvPr/>
          </p:nvSpPr>
          <p:spPr>
            <a:xfrm>
              <a:off x="6097845" y="1712977"/>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8" name="Google Shape;1058;p9"/>
            <p:cNvSpPr/>
            <p:nvPr/>
          </p:nvSpPr>
          <p:spPr>
            <a:xfrm>
              <a:off x="6707066" y="1712977"/>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9" name="Google Shape;1059;p9"/>
            <p:cNvSpPr/>
            <p:nvPr/>
          </p:nvSpPr>
          <p:spPr>
            <a:xfrm>
              <a:off x="2" y="2284216"/>
              <a:ext cx="608631" cy="574940"/>
            </a:xfrm>
            <a:custGeom>
              <a:avLst/>
              <a:gdLst/>
              <a:ahLst/>
              <a:cxnLst/>
              <a:rect l="l" t="t" r="r" b="b"/>
              <a:pathLst>
                <a:path w="11345"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0" name="Google Shape;1060;p9"/>
            <p:cNvSpPr/>
            <p:nvPr/>
          </p:nvSpPr>
          <p:spPr>
            <a:xfrm>
              <a:off x="609169"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1" name="Google Shape;1061;p9"/>
            <p:cNvSpPr/>
            <p:nvPr/>
          </p:nvSpPr>
          <p:spPr>
            <a:xfrm>
              <a:off x="1218980"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2" name="Google Shape;1062;p9"/>
            <p:cNvSpPr/>
            <p:nvPr/>
          </p:nvSpPr>
          <p:spPr>
            <a:xfrm>
              <a:off x="1828738" y="2284216"/>
              <a:ext cx="608631" cy="574940"/>
            </a:xfrm>
            <a:custGeom>
              <a:avLst/>
              <a:gdLst/>
              <a:ahLst/>
              <a:cxnLst/>
              <a:rect l="l" t="t" r="r" b="b"/>
              <a:pathLst>
                <a:path w="11345" h="10717" extrusionOk="0">
                  <a:moveTo>
                    <a:pt x="5684" y="10716"/>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3" name="Google Shape;1063;p9"/>
            <p:cNvSpPr/>
            <p:nvPr/>
          </p:nvSpPr>
          <p:spPr>
            <a:xfrm>
              <a:off x="2439139" y="2284216"/>
              <a:ext cx="608631" cy="574940"/>
            </a:xfrm>
            <a:custGeom>
              <a:avLst/>
              <a:gdLst/>
              <a:ahLst/>
              <a:cxnLst/>
              <a:rect l="l" t="t" r="r" b="b"/>
              <a:pathLst>
                <a:path w="11345" h="10717" extrusionOk="0">
                  <a:moveTo>
                    <a:pt x="5672" y="10716"/>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4" name="Google Shape;1064;p9"/>
            <p:cNvSpPr/>
            <p:nvPr/>
          </p:nvSpPr>
          <p:spPr>
            <a:xfrm>
              <a:off x="3048950" y="2284216"/>
              <a:ext cx="608577" cy="574940"/>
            </a:xfrm>
            <a:custGeom>
              <a:avLst/>
              <a:gdLst/>
              <a:ahLst/>
              <a:cxnLst/>
              <a:rect l="l" t="t" r="r" b="b"/>
              <a:pathLst>
                <a:path w="11344" h="10717" extrusionOk="0">
                  <a:moveTo>
                    <a:pt x="5661" y="10716"/>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5" name="Google Shape;1065;p9"/>
            <p:cNvSpPr/>
            <p:nvPr/>
          </p:nvSpPr>
          <p:spPr>
            <a:xfrm>
              <a:off x="3658117" y="2284216"/>
              <a:ext cx="609221" cy="574940"/>
            </a:xfrm>
            <a:custGeom>
              <a:avLst/>
              <a:gdLst/>
              <a:ahLst/>
              <a:cxnLst/>
              <a:rect l="l" t="t" r="r" b="b"/>
              <a:pathLst>
                <a:path w="11356" h="10717" extrusionOk="0">
                  <a:moveTo>
                    <a:pt x="5684" y="10716"/>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6" name="Google Shape;1066;p9"/>
            <p:cNvSpPr/>
            <p:nvPr/>
          </p:nvSpPr>
          <p:spPr>
            <a:xfrm>
              <a:off x="4267875" y="2284216"/>
              <a:ext cx="609221" cy="574940"/>
            </a:xfrm>
            <a:custGeom>
              <a:avLst/>
              <a:gdLst/>
              <a:ahLst/>
              <a:cxnLst/>
              <a:rect l="l" t="t" r="r" b="b"/>
              <a:pathLst>
                <a:path w="11356" h="10717" extrusionOk="0">
                  <a:moveTo>
                    <a:pt x="5684" y="10716"/>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7" name="Google Shape;1067;p9"/>
            <p:cNvSpPr/>
            <p:nvPr/>
          </p:nvSpPr>
          <p:spPr>
            <a:xfrm>
              <a:off x="4878276" y="2284216"/>
              <a:ext cx="609221" cy="574940"/>
            </a:xfrm>
            <a:custGeom>
              <a:avLst/>
              <a:gdLst/>
              <a:ahLst/>
              <a:cxnLst/>
              <a:rect l="l" t="t" r="r" b="b"/>
              <a:pathLst>
                <a:path w="11356" h="10717" extrusionOk="0">
                  <a:moveTo>
                    <a:pt x="5673" y="10716"/>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8" name="Google Shape;1068;p9"/>
            <p:cNvSpPr/>
            <p:nvPr/>
          </p:nvSpPr>
          <p:spPr>
            <a:xfrm>
              <a:off x="5488087" y="2284216"/>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9" name="Google Shape;1069;p9"/>
            <p:cNvSpPr/>
            <p:nvPr/>
          </p:nvSpPr>
          <p:spPr>
            <a:xfrm>
              <a:off x="6097845" y="2284216"/>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0" name="Google Shape;1070;p9"/>
            <p:cNvSpPr/>
            <p:nvPr/>
          </p:nvSpPr>
          <p:spPr>
            <a:xfrm>
              <a:off x="6707066" y="2284216"/>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1" name="Google Shape;1071;p9"/>
            <p:cNvSpPr/>
            <p:nvPr/>
          </p:nvSpPr>
          <p:spPr>
            <a:xfrm>
              <a:off x="2" y="2856045"/>
              <a:ext cx="608631" cy="573706"/>
            </a:xfrm>
            <a:custGeom>
              <a:avLst/>
              <a:gdLst/>
              <a:ahLst/>
              <a:cxnLst/>
              <a:rect l="l" t="t" r="r" b="b"/>
              <a:pathLst>
                <a:path w="11345"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2" name="Google Shape;1072;p9"/>
            <p:cNvSpPr/>
            <p:nvPr/>
          </p:nvSpPr>
          <p:spPr>
            <a:xfrm>
              <a:off x="609169"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3" name="Google Shape;1073;p9"/>
            <p:cNvSpPr/>
            <p:nvPr/>
          </p:nvSpPr>
          <p:spPr>
            <a:xfrm>
              <a:off x="1218980"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4" name="Google Shape;1074;p9"/>
            <p:cNvSpPr/>
            <p:nvPr/>
          </p:nvSpPr>
          <p:spPr>
            <a:xfrm>
              <a:off x="1828738" y="2856045"/>
              <a:ext cx="608631" cy="573706"/>
            </a:xfrm>
            <a:custGeom>
              <a:avLst/>
              <a:gdLst/>
              <a:ahLst/>
              <a:cxnLst/>
              <a:rect l="l" t="t" r="r" b="b"/>
              <a:pathLst>
                <a:path w="11345" h="10694" extrusionOk="0">
                  <a:moveTo>
                    <a:pt x="5684" y="10693"/>
                  </a:moveTo>
                  <a:lnTo>
                    <a:pt x="1" y="5341"/>
                  </a:lnTo>
                  <a:lnTo>
                    <a:pt x="5684"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5" name="Google Shape;1075;p9"/>
            <p:cNvSpPr/>
            <p:nvPr/>
          </p:nvSpPr>
          <p:spPr>
            <a:xfrm>
              <a:off x="2439139" y="2856045"/>
              <a:ext cx="608631" cy="573706"/>
            </a:xfrm>
            <a:custGeom>
              <a:avLst/>
              <a:gdLst/>
              <a:ahLst/>
              <a:cxnLst/>
              <a:rect l="l" t="t" r="r" b="b"/>
              <a:pathLst>
                <a:path w="11345" h="10694" extrusionOk="0">
                  <a:moveTo>
                    <a:pt x="5672" y="10693"/>
                  </a:moveTo>
                  <a:lnTo>
                    <a:pt x="1"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6" name="Google Shape;1076;p9"/>
            <p:cNvSpPr/>
            <p:nvPr/>
          </p:nvSpPr>
          <p:spPr>
            <a:xfrm>
              <a:off x="3048950" y="2856045"/>
              <a:ext cx="608577" cy="573706"/>
            </a:xfrm>
            <a:custGeom>
              <a:avLst/>
              <a:gdLst/>
              <a:ahLst/>
              <a:cxnLst/>
              <a:rect l="l" t="t" r="r" b="b"/>
              <a:pathLst>
                <a:path w="11344" h="10694" extrusionOk="0">
                  <a:moveTo>
                    <a:pt x="5661" y="10693"/>
                  </a:moveTo>
                  <a:lnTo>
                    <a:pt x="0" y="5341"/>
                  </a:lnTo>
                  <a:lnTo>
                    <a:pt x="5661"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7" name="Google Shape;1077;p9"/>
            <p:cNvSpPr/>
            <p:nvPr/>
          </p:nvSpPr>
          <p:spPr>
            <a:xfrm>
              <a:off x="3658117" y="2856045"/>
              <a:ext cx="609221" cy="573706"/>
            </a:xfrm>
            <a:custGeom>
              <a:avLst/>
              <a:gdLst/>
              <a:ahLst/>
              <a:cxnLst/>
              <a:rect l="l" t="t" r="r" b="b"/>
              <a:pathLst>
                <a:path w="11356" h="10694" extrusionOk="0">
                  <a:moveTo>
                    <a:pt x="5684" y="10693"/>
                  </a:moveTo>
                  <a:lnTo>
                    <a:pt x="0" y="5341"/>
                  </a:lnTo>
                  <a:lnTo>
                    <a:pt x="5684"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8" name="Google Shape;1078;p9"/>
            <p:cNvSpPr/>
            <p:nvPr/>
          </p:nvSpPr>
          <p:spPr>
            <a:xfrm>
              <a:off x="4267875" y="2856045"/>
              <a:ext cx="609221" cy="573706"/>
            </a:xfrm>
            <a:custGeom>
              <a:avLst/>
              <a:gdLst/>
              <a:ahLst/>
              <a:cxnLst/>
              <a:rect l="l" t="t" r="r" b="b"/>
              <a:pathLst>
                <a:path w="11356" h="10694" extrusionOk="0">
                  <a:moveTo>
                    <a:pt x="5684" y="10693"/>
                  </a:moveTo>
                  <a:lnTo>
                    <a:pt x="1" y="5341"/>
                  </a:lnTo>
                  <a:lnTo>
                    <a:pt x="5684"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9" name="Google Shape;1079;p9"/>
            <p:cNvSpPr/>
            <p:nvPr/>
          </p:nvSpPr>
          <p:spPr>
            <a:xfrm>
              <a:off x="4878276" y="2856045"/>
              <a:ext cx="609221" cy="573706"/>
            </a:xfrm>
            <a:custGeom>
              <a:avLst/>
              <a:gdLst/>
              <a:ahLst/>
              <a:cxnLst/>
              <a:rect l="l" t="t" r="r" b="b"/>
              <a:pathLst>
                <a:path w="11356" h="10694" extrusionOk="0">
                  <a:moveTo>
                    <a:pt x="5673" y="10693"/>
                  </a:moveTo>
                  <a:lnTo>
                    <a:pt x="1" y="5341"/>
                  </a:lnTo>
                  <a:lnTo>
                    <a:pt x="5673" y="0"/>
                  </a:lnTo>
                  <a:lnTo>
                    <a:pt x="11356"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0" name="Google Shape;1080;p9"/>
            <p:cNvSpPr/>
            <p:nvPr/>
          </p:nvSpPr>
          <p:spPr>
            <a:xfrm>
              <a:off x="5488087" y="2856045"/>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1" name="Google Shape;1081;p9"/>
            <p:cNvSpPr/>
            <p:nvPr/>
          </p:nvSpPr>
          <p:spPr>
            <a:xfrm>
              <a:off x="6097845" y="2856045"/>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2" name="Google Shape;1082;p9"/>
            <p:cNvSpPr/>
            <p:nvPr/>
          </p:nvSpPr>
          <p:spPr>
            <a:xfrm>
              <a:off x="6707066" y="2856045"/>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3" name="Google Shape;1083;p9"/>
            <p:cNvSpPr/>
            <p:nvPr/>
          </p:nvSpPr>
          <p:spPr>
            <a:xfrm>
              <a:off x="2" y="3426639"/>
              <a:ext cx="608631" cy="574296"/>
            </a:xfrm>
            <a:custGeom>
              <a:avLst/>
              <a:gdLst/>
              <a:ahLst/>
              <a:cxnLst/>
              <a:rect l="l" t="t" r="r" b="b"/>
              <a:pathLst>
                <a:path w="11345"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4" name="Google Shape;1084;p9"/>
            <p:cNvSpPr/>
            <p:nvPr/>
          </p:nvSpPr>
          <p:spPr>
            <a:xfrm>
              <a:off x="609169"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5" name="Google Shape;1085;p9"/>
            <p:cNvSpPr/>
            <p:nvPr/>
          </p:nvSpPr>
          <p:spPr>
            <a:xfrm>
              <a:off x="1218980"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6" name="Google Shape;1086;p9"/>
            <p:cNvSpPr/>
            <p:nvPr/>
          </p:nvSpPr>
          <p:spPr>
            <a:xfrm>
              <a:off x="1828738" y="3426639"/>
              <a:ext cx="608631" cy="574296"/>
            </a:xfrm>
            <a:custGeom>
              <a:avLst/>
              <a:gdLst/>
              <a:ahLst/>
              <a:cxnLst/>
              <a:rect l="l" t="t" r="r" b="b"/>
              <a:pathLst>
                <a:path w="11345" h="10705" extrusionOk="0">
                  <a:moveTo>
                    <a:pt x="5684" y="10705"/>
                  </a:moveTo>
                  <a:lnTo>
                    <a:pt x="1" y="5352"/>
                  </a:lnTo>
                  <a:lnTo>
                    <a:pt x="5684"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7" name="Google Shape;1087;p9"/>
            <p:cNvSpPr/>
            <p:nvPr/>
          </p:nvSpPr>
          <p:spPr>
            <a:xfrm>
              <a:off x="2439139" y="3426639"/>
              <a:ext cx="608631" cy="574296"/>
            </a:xfrm>
            <a:custGeom>
              <a:avLst/>
              <a:gdLst/>
              <a:ahLst/>
              <a:cxnLst/>
              <a:rect l="l" t="t" r="r" b="b"/>
              <a:pathLst>
                <a:path w="11345" h="10705" extrusionOk="0">
                  <a:moveTo>
                    <a:pt x="5672" y="10705"/>
                  </a:moveTo>
                  <a:lnTo>
                    <a:pt x="1"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8" name="Google Shape;1088;p9"/>
            <p:cNvSpPr/>
            <p:nvPr/>
          </p:nvSpPr>
          <p:spPr>
            <a:xfrm>
              <a:off x="3048950" y="3426639"/>
              <a:ext cx="608577" cy="574296"/>
            </a:xfrm>
            <a:custGeom>
              <a:avLst/>
              <a:gdLst/>
              <a:ahLst/>
              <a:cxnLst/>
              <a:rect l="l" t="t" r="r" b="b"/>
              <a:pathLst>
                <a:path w="11344" h="10705" extrusionOk="0">
                  <a:moveTo>
                    <a:pt x="5661" y="10705"/>
                  </a:moveTo>
                  <a:lnTo>
                    <a:pt x="0" y="5352"/>
                  </a:lnTo>
                  <a:lnTo>
                    <a:pt x="5661"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9" name="Google Shape;1089;p9"/>
            <p:cNvSpPr/>
            <p:nvPr/>
          </p:nvSpPr>
          <p:spPr>
            <a:xfrm>
              <a:off x="3658117" y="3426639"/>
              <a:ext cx="609221" cy="574296"/>
            </a:xfrm>
            <a:custGeom>
              <a:avLst/>
              <a:gdLst/>
              <a:ahLst/>
              <a:cxnLst/>
              <a:rect l="l" t="t" r="r" b="b"/>
              <a:pathLst>
                <a:path w="11356" h="10705" extrusionOk="0">
                  <a:moveTo>
                    <a:pt x="5684" y="10705"/>
                  </a:moveTo>
                  <a:lnTo>
                    <a:pt x="0" y="5352"/>
                  </a:lnTo>
                  <a:lnTo>
                    <a:pt x="5684"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0" name="Google Shape;1090;p9"/>
            <p:cNvSpPr/>
            <p:nvPr/>
          </p:nvSpPr>
          <p:spPr>
            <a:xfrm>
              <a:off x="4267875" y="3426639"/>
              <a:ext cx="609221" cy="574296"/>
            </a:xfrm>
            <a:custGeom>
              <a:avLst/>
              <a:gdLst/>
              <a:ahLst/>
              <a:cxnLst/>
              <a:rect l="l" t="t" r="r" b="b"/>
              <a:pathLst>
                <a:path w="11356" h="10705" extrusionOk="0">
                  <a:moveTo>
                    <a:pt x="5684" y="10705"/>
                  </a:moveTo>
                  <a:lnTo>
                    <a:pt x="1" y="5352"/>
                  </a:lnTo>
                  <a:lnTo>
                    <a:pt x="5684"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1" name="Google Shape;1091;p9"/>
            <p:cNvSpPr/>
            <p:nvPr/>
          </p:nvSpPr>
          <p:spPr>
            <a:xfrm>
              <a:off x="4878276" y="3426639"/>
              <a:ext cx="609221" cy="574296"/>
            </a:xfrm>
            <a:custGeom>
              <a:avLst/>
              <a:gdLst/>
              <a:ahLst/>
              <a:cxnLst/>
              <a:rect l="l" t="t" r="r" b="b"/>
              <a:pathLst>
                <a:path w="11356" h="10705" extrusionOk="0">
                  <a:moveTo>
                    <a:pt x="5673" y="10705"/>
                  </a:moveTo>
                  <a:lnTo>
                    <a:pt x="1" y="5352"/>
                  </a:lnTo>
                  <a:lnTo>
                    <a:pt x="5673" y="0"/>
                  </a:lnTo>
                  <a:lnTo>
                    <a:pt x="11356"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2" name="Google Shape;1092;p9"/>
            <p:cNvSpPr/>
            <p:nvPr/>
          </p:nvSpPr>
          <p:spPr>
            <a:xfrm>
              <a:off x="5488087" y="3426639"/>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3" name="Google Shape;1093;p9"/>
            <p:cNvSpPr/>
            <p:nvPr/>
          </p:nvSpPr>
          <p:spPr>
            <a:xfrm>
              <a:off x="6097845" y="3426639"/>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4" name="Google Shape;1094;p9"/>
            <p:cNvSpPr/>
            <p:nvPr/>
          </p:nvSpPr>
          <p:spPr>
            <a:xfrm>
              <a:off x="6707066" y="3426639"/>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5" name="Google Shape;1095;p9"/>
            <p:cNvSpPr/>
            <p:nvPr/>
          </p:nvSpPr>
          <p:spPr>
            <a:xfrm>
              <a:off x="2" y="3997824"/>
              <a:ext cx="608631" cy="573706"/>
            </a:xfrm>
            <a:custGeom>
              <a:avLst/>
              <a:gdLst/>
              <a:ahLst/>
              <a:cxnLst/>
              <a:rect l="l" t="t" r="r" b="b"/>
              <a:pathLst>
                <a:path w="11345"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6" name="Google Shape;1096;p9"/>
            <p:cNvSpPr/>
            <p:nvPr/>
          </p:nvSpPr>
          <p:spPr>
            <a:xfrm>
              <a:off x="609169"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7" name="Google Shape;1097;p9"/>
            <p:cNvSpPr/>
            <p:nvPr/>
          </p:nvSpPr>
          <p:spPr>
            <a:xfrm>
              <a:off x="1218980"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8" name="Google Shape;1098;p9"/>
            <p:cNvSpPr/>
            <p:nvPr/>
          </p:nvSpPr>
          <p:spPr>
            <a:xfrm>
              <a:off x="1828738" y="3997824"/>
              <a:ext cx="608631" cy="573706"/>
            </a:xfrm>
            <a:custGeom>
              <a:avLst/>
              <a:gdLst/>
              <a:ahLst/>
              <a:cxnLst/>
              <a:rect l="l" t="t" r="r" b="b"/>
              <a:pathLst>
                <a:path w="11345" h="10694" extrusionOk="0">
                  <a:moveTo>
                    <a:pt x="5684" y="10694"/>
                  </a:moveTo>
                  <a:lnTo>
                    <a:pt x="1" y="5342"/>
                  </a:lnTo>
                  <a:lnTo>
                    <a:pt x="5684"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9" name="Google Shape;1099;p9"/>
            <p:cNvSpPr/>
            <p:nvPr/>
          </p:nvSpPr>
          <p:spPr>
            <a:xfrm>
              <a:off x="2439139" y="3997824"/>
              <a:ext cx="608631" cy="573706"/>
            </a:xfrm>
            <a:custGeom>
              <a:avLst/>
              <a:gdLst/>
              <a:ahLst/>
              <a:cxnLst/>
              <a:rect l="l" t="t" r="r" b="b"/>
              <a:pathLst>
                <a:path w="11345" h="10694" extrusionOk="0">
                  <a:moveTo>
                    <a:pt x="5672" y="10694"/>
                  </a:moveTo>
                  <a:lnTo>
                    <a:pt x="1"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0" name="Google Shape;1100;p9"/>
            <p:cNvSpPr/>
            <p:nvPr/>
          </p:nvSpPr>
          <p:spPr>
            <a:xfrm>
              <a:off x="3048950" y="3997824"/>
              <a:ext cx="608577" cy="573706"/>
            </a:xfrm>
            <a:custGeom>
              <a:avLst/>
              <a:gdLst/>
              <a:ahLst/>
              <a:cxnLst/>
              <a:rect l="l" t="t" r="r" b="b"/>
              <a:pathLst>
                <a:path w="11344" h="10694" extrusionOk="0">
                  <a:moveTo>
                    <a:pt x="5661" y="10694"/>
                  </a:moveTo>
                  <a:lnTo>
                    <a:pt x="0" y="5342"/>
                  </a:lnTo>
                  <a:lnTo>
                    <a:pt x="5661"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1" name="Google Shape;1101;p9"/>
            <p:cNvSpPr/>
            <p:nvPr/>
          </p:nvSpPr>
          <p:spPr>
            <a:xfrm>
              <a:off x="3658117" y="3997824"/>
              <a:ext cx="609221" cy="573706"/>
            </a:xfrm>
            <a:custGeom>
              <a:avLst/>
              <a:gdLst/>
              <a:ahLst/>
              <a:cxnLst/>
              <a:rect l="l" t="t" r="r" b="b"/>
              <a:pathLst>
                <a:path w="11356" h="10694" extrusionOk="0">
                  <a:moveTo>
                    <a:pt x="5684" y="10694"/>
                  </a:moveTo>
                  <a:lnTo>
                    <a:pt x="0" y="5342"/>
                  </a:lnTo>
                  <a:lnTo>
                    <a:pt x="5684"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2" name="Google Shape;1102;p9"/>
            <p:cNvSpPr/>
            <p:nvPr/>
          </p:nvSpPr>
          <p:spPr>
            <a:xfrm>
              <a:off x="4267875" y="3997824"/>
              <a:ext cx="609221" cy="573706"/>
            </a:xfrm>
            <a:custGeom>
              <a:avLst/>
              <a:gdLst/>
              <a:ahLst/>
              <a:cxnLst/>
              <a:rect l="l" t="t" r="r" b="b"/>
              <a:pathLst>
                <a:path w="11356" h="10694" extrusionOk="0">
                  <a:moveTo>
                    <a:pt x="5684" y="10694"/>
                  </a:moveTo>
                  <a:lnTo>
                    <a:pt x="1" y="5342"/>
                  </a:lnTo>
                  <a:lnTo>
                    <a:pt x="5684"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3" name="Google Shape;1103;p9"/>
            <p:cNvSpPr/>
            <p:nvPr/>
          </p:nvSpPr>
          <p:spPr>
            <a:xfrm>
              <a:off x="4878276" y="3997824"/>
              <a:ext cx="609221" cy="573706"/>
            </a:xfrm>
            <a:custGeom>
              <a:avLst/>
              <a:gdLst/>
              <a:ahLst/>
              <a:cxnLst/>
              <a:rect l="l" t="t" r="r" b="b"/>
              <a:pathLst>
                <a:path w="11356" h="10694" extrusionOk="0">
                  <a:moveTo>
                    <a:pt x="5673" y="10694"/>
                  </a:moveTo>
                  <a:lnTo>
                    <a:pt x="1" y="5342"/>
                  </a:lnTo>
                  <a:lnTo>
                    <a:pt x="5673" y="1"/>
                  </a:lnTo>
                  <a:lnTo>
                    <a:pt x="11356"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4" name="Google Shape;1104;p9"/>
            <p:cNvSpPr/>
            <p:nvPr/>
          </p:nvSpPr>
          <p:spPr>
            <a:xfrm>
              <a:off x="5488087" y="3997824"/>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5" name="Google Shape;1105;p9"/>
            <p:cNvSpPr/>
            <p:nvPr/>
          </p:nvSpPr>
          <p:spPr>
            <a:xfrm>
              <a:off x="6097845" y="3997824"/>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6" name="Google Shape;1106;p9"/>
            <p:cNvSpPr/>
            <p:nvPr/>
          </p:nvSpPr>
          <p:spPr>
            <a:xfrm>
              <a:off x="6707066" y="3997824"/>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7" name="Google Shape;1107;p9"/>
            <p:cNvSpPr/>
            <p:nvPr/>
          </p:nvSpPr>
          <p:spPr>
            <a:xfrm>
              <a:off x="2" y="4568419"/>
              <a:ext cx="608631" cy="574940"/>
            </a:xfrm>
            <a:custGeom>
              <a:avLst/>
              <a:gdLst/>
              <a:ahLst/>
              <a:cxnLst/>
              <a:rect l="l" t="t" r="r" b="b"/>
              <a:pathLst>
                <a:path w="11345"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8" name="Google Shape;1108;p9"/>
            <p:cNvSpPr/>
            <p:nvPr/>
          </p:nvSpPr>
          <p:spPr>
            <a:xfrm>
              <a:off x="609169"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09" name="Google Shape;1109;p9"/>
            <p:cNvSpPr/>
            <p:nvPr/>
          </p:nvSpPr>
          <p:spPr>
            <a:xfrm>
              <a:off x="1218980"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0" name="Google Shape;1110;p9"/>
            <p:cNvSpPr/>
            <p:nvPr/>
          </p:nvSpPr>
          <p:spPr>
            <a:xfrm>
              <a:off x="1828738" y="4568419"/>
              <a:ext cx="608631" cy="574940"/>
            </a:xfrm>
            <a:custGeom>
              <a:avLst/>
              <a:gdLst/>
              <a:ahLst/>
              <a:cxnLst/>
              <a:rect l="l" t="t" r="r" b="b"/>
              <a:pathLst>
                <a:path w="11345" h="10717" extrusionOk="0">
                  <a:moveTo>
                    <a:pt x="5684" y="10717"/>
                  </a:moveTo>
                  <a:lnTo>
                    <a:pt x="1" y="5353"/>
                  </a:lnTo>
                  <a:lnTo>
                    <a:pt x="5684"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1" name="Google Shape;1111;p9"/>
            <p:cNvSpPr/>
            <p:nvPr/>
          </p:nvSpPr>
          <p:spPr>
            <a:xfrm>
              <a:off x="2439139" y="4568419"/>
              <a:ext cx="608631" cy="574940"/>
            </a:xfrm>
            <a:custGeom>
              <a:avLst/>
              <a:gdLst/>
              <a:ahLst/>
              <a:cxnLst/>
              <a:rect l="l" t="t" r="r" b="b"/>
              <a:pathLst>
                <a:path w="11345" h="10717" extrusionOk="0">
                  <a:moveTo>
                    <a:pt x="5672" y="10717"/>
                  </a:moveTo>
                  <a:lnTo>
                    <a:pt x="1"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2" name="Google Shape;1112;p9"/>
            <p:cNvSpPr/>
            <p:nvPr/>
          </p:nvSpPr>
          <p:spPr>
            <a:xfrm>
              <a:off x="3048950" y="4568419"/>
              <a:ext cx="608577" cy="574940"/>
            </a:xfrm>
            <a:custGeom>
              <a:avLst/>
              <a:gdLst/>
              <a:ahLst/>
              <a:cxnLst/>
              <a:rect l="l" t="t" r="r" b="b"/>
              <a:pathLst>
                <a:path w="11344" h="10717" extrusionOk="0">
                  <a:moveTo>
                    <a:pt x="5661" y="10717"/>
                  </a:moveTo>
                  <a:lnTo>
                    <a:pt x="0" y="5353"/>
                  </a:lnTo>
                  <a:lnTo>
                    <a:pt x="5661"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3" name="Google Shape;1113;p9"/>
            <p:cNvSpPr/>
            <p:nvPr/>
          </p:nvSpPr>
          <p:spPr>
            <a:xfrm>
              <a:off x="3658117" y="4568419"/>
              <a:ext cx="609221" cy="574940"/>
            </a:xfrm>
            <a:custGeom>
              <a:avLst/>
              <a:gdLst/>
              <a:ahLst/>
              <a:cxnLst/>
              <a:rect l="l" t="t" r="r" b="b"/>
              <a:pathLst>
                <a:path w="11356" h="10717" extrusionOk="0">
                  <a:moveTo>
                    <a:pt x="5684" y="10717"/>
                  </a:moveTo>
                  <a:lnTo>
                    <a:pt x="0" y="5353"/>
                  </a:lnTo>
                  <a:lnTo>
                    <a:pt x="5684"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4" name="Google Shape;1114;p9"/>
            <p:cNvSpPr/>
            <p:nvPr/>
          </p:nvSpPr>
          <p:spPr>
            <a:xfrm>
              <a:off x="4267875" y="4568419"/>
              <a:ext cx="609221" cy="574940"/>
            </a:xfrm>
            <a:custGeom>
              <a:avLst/>
              <a:gdLst/>
              <a:ahLst/>
              <a:cxnLst/>
              <a:rect l="l" t="t" r="r" b="b"/>
              <a:pathLst>
                <a:path w="11356" h="10717" extrusionOk="0">
                  <a:moveTo>
                    <a:pt x="5684" y="10717"/>
                  </a:moveTo>
                  <a:lnTo>
                    <a:pt x="1" y="5353"/>
                  </a:lnTo>
                  <a:lnTo>
                    <a:pt x="5684"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5" name="Google Shape;1115;p9"/>
            <p:cNvSpPr/>
            <p:nvPr/>
          </p:nvSpPr>
          <p:spPr>
            <a:xfrm>
              <a:off x="4878276" y="4568419"/>
              <a:ext cx="609221" cy="574940"/>
            </a:xfrm>
            <a:custGeom>
              <a:avLst/>
              <a:gdLst/>
              <a:ahLst/>
              <a:cxnLst/>
              <a:rect l="l" t="t" r="r" b="b"/>
              <a:pathLst>
                <a:path w="11356" h="10717" extrusionOk="0">
                  <a:moveTo>
                    <a:pt x="5673" y="10717"/>
                  </a:moveTo>
                  <a:lnTo>
                    <a:pt x="1" y="5353"/>
                  </a:lnTo>
                  <a:lnTo>
                    <a:pt x="5673" y="1"/>
                  </a:lnTo>
                  <a:lnTo>
                    <a:pt x="11356"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6" name="Google Shape;1116;p9"/>
            <p:cNvSpPr/>
            <p:nvPr/>
          </p:nvSpPr>
          <p:spPr>
            <a:xfrm>
              <a:off x="5488087" y="4568419"/>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7" name="Google Shape;1117;p9"/>
            <p:cNvSpPr/>
            <p:nvPr/>
          </p:nvSpPr>
          <p:spPr>
            <a:xfrm>
              <a:off x="6097845" y="4568419"/>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8" name="Google Shape;1118;p9"/>
            <p:cNvSpPr/>
            <p:nvPr/>
          </p:nvSpPr>
          <p:spPr>
            <a:xfrm>
              <a:off x="6707066" y="4568419"/>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9" name="Google Shape;1119;p9"/>
            <p:cNvSpPr/>
            <p:nvPr/>
          </p:nvSpPr>
          <p:spPr>
            <a:xfrm>
              <a:off x="7315512" y="-16"/>
              <a:ext cx="608631" cy="574350"/>
            </a:xfrm>
            <a:custGeom>
              <a:avLst/>
              <a:gdLst/>
              <a:ahLst/>
              <a:cxnLst/>
              <a:rect l="l" t="t" r="r" b="b"/>
              <a:pathLst>
                <a:path w="11345" h="10706" extrusionOk="0">
                  <a:moveTo>
                    <a:pt x="5672" y="10705"/>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0" name="Google Shape;1120;p9"/>
            <p:cNvSpPr/>
            <p:nvPr/>
          </p:nvSpPr>
          <p:spPr>
            <a:xfrm>
              <a:off x="7925270" y="-16"/>
              <a:ext cx="608631" cy="574350"/>
            </a:xfrm>
            <a:custGeom>
              <a:avLst/>
              <a:gdLst/>
              <a:ahLst/>
              <a:cxnLst/>
              <a:rect l="l" t="t" r="r" b="b"/>
              <a:pathLst>
                <a:path w="11345" h="10706" extrusionOk="0">
                  <a:moveTo>
                    <a:pt x="5661" y="10705"/>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1" name="Google Shape;1121;p9"/>
            <p:cNvSpPr/>
            <p:nvPr/>
          </p:nvSpPr>
          <p:spPr>
            <a:xfrm>
              <a:off x="8534491" y="-16"/>
              <a:ext cx="609221" cy="574350"/>
            </a:xfrm>
            <a:custGeom>
              <a:avLst/>
              <a:gdLst/>
              <a:ahLst/>
              <a:cxnLst/>
              <a:rect l="l" t="t" r="r" b="b"/>
              <a:pathLst>
                <a:path w="11356" h="10706" extrusionOk="0">
                  <a:moveTo>
                    <a:pt x="5683" y="10705"/>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2" name="Google Shape;1122;p9"/>
            <p:cNvSpPr/>
            <p:nvPr/>
          </p:nvSpPr>
          <p:spPr>
            <a:xfrm>
              <a:off x="7315512" y="571169"/>
              <a:ext cx="608631" cy="574350"/>
            </a:xfrm>
            <a:custGeom>
              <a:avLst/>
              <a:gdLst/>
              <a:ahLst/>
              <a:cxnLst/>
              <a:rect l="l" t="t" r="r" b="b"/>
              <a:pathLst>
                <a:path w="11345" h="10706" extrusionOk="0">
                  <a:moveTo>
                    <a:pt x="5672" y="10706"/>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3" name="Google Shape;1123;p9"/>
            <p:cNvSpPr/>
            <p:nvPr/>
          </p:nvSpPr>
          <p:spPr>
            <a:xfrm>
              <a:off x="7925270" y="571169"/>
              <a:ext cx="608631" cy="574350"/>
            </a:xfrm>
            <a:custGeom>
              <a:avLst/>
              <a:gdLst/>
              <a:ahLst/>
              <a:cxnLst/>
              <a:rect l="l" t="t" r="r" b="b"/>
              <a:pathLst>
                <a:path w="11345" h="10706" extrusionOk="0">
                  <a:moveTo>
                    <a:pt x="5661" y="10706"/>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4" name="Google Shape;1124;p9"/>
            <p:cNvSpPr/>
            <p:nvPr/>
          </p:nvSpPr>
          <p:spPr>
            <a:xfrm>
              <a:off x="8534491" y="571169"/>
              <a:ext cx="609221" cy="574350"/>
            </a:xfrm>
            <a:custGeom>
              <a:avLst/>
              <a:gdLst/>
              <a:ahLst/>
              <a:cxnLst/>
              <a:rect l="l" t="t" r="r" b="b"/>
              <a:pathLst>
                <a:path w="11356" h="10706" extrusionOk="0">
                  <a:moveTo>
                    <a:pt x="5683" y="10706"/>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5" name="Google Shape;1125;p9"/>
            <p:cNvSpPr/>
            <p:nvPr/>
          </p:nvSpPr>
          <p:spPr>
            <a:xfrm>
              <a:off x="7315512" y="1142407"/>
              <a:ext cx="608631" cy="573706"/>
            </a:xfrm>
            <a:custGeom>
              <a:avLst/>
              <a:gdLst/>
              <a:ahLst/>
              <a:cxnLst/>
              <a:rect l="l" t="t" r="r" b="b"/>
              <a:pathLst>
                <a:path w="11345" h="10694" extrusionOk="0">
                  <a:moveTo>
                    <a:pt x="5672" y="10694"/>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6" name="Google Shape;1126;p9"/>
            <p:cNvSpPr/>
            <p:nvPr/>
          </p:nvSpPr>
          <p:spPr>
            <a:xfrm>
              <a:off x="7925270" y="1142407"/>
              <a:ext cx="608631" cy="573706"/>
            </a:xfrm>
            <a:custGeom>
              <a:avLst/>
              <a:gdLst/>
              <a:ahLst/>
              <a:cxnLst/>
              <a:rect l="l" t="t" r="r" b="b"/>
              <a:pathLst>
                <a:path w="11345" h="10694" extrusionOk="0">
                  <a:moveTo>
                    <a:pt x="5661" y="10694"/>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7" name="Google Shape;1127;p9"/>
            <p:cNvSpPr/>
            <p:nvPr/>
          </p:nvSpPr>
          <p:spPr>
            <a:xfrm>
              <a:off x="8534491" y="1142407"/>
              <a:ext cx="609221" cy="573706"/>
            </a:xfrm>
            <a:custGeom>
              <a:avLst/>
              <a:gdLst/>
              <a:ahLst/>
              <a:cxnLst/>
              <a:rect l="l" t="t" r="r" b="b"/>
              <a:pathLst>
                <a:path w="11356" h="10694" extrusionOk="0">
                  <a:moveTo>
                    <a:pt x="5683" y="10694"/>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8" name="Google Shape;1128;p9"/>
            <p:cNvSpPr/>
            <p:nvPr/>
          </p:nvSpPr>
          <p:spPr>
            <a:xfrm>
              <a:off x="7315512" y="1713002"/>
              <a:ext cx="608631" cy="574350"/>
            </a:xfrm>
            <a:custGeom>
              <a:avLst/>
              <a:gdLst/>
              <a:ahLst/>
              <a:cxnLst/>
              <a:rect l="l" t="t" r="r" b="b"/>
              <a:pathLst>
                <a:path w="11345" h="10706" extrusionOk="0">
                  <a:moveTo>
                    <a:pt x="5672" y="10705"/>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29" name="Google Shape;1129;p9"/>
            <p:cNvSpPr/>
            <p:nvPr/>
          </p:nvSpPr>
          <p:spPr>
            <a:xfrm>
              <a:off x="7925270" y="1713002"/>
              <a:ext cx="608631" cy="574350"/>
            </a:xfrm>
            <a:custGeom>
              <a:avLst/>
              <a:gdLst/>
              <a:ahLst/>
              <a:cxnLst/>
              <a:rect l="l" t="t" r="r" b="b"/>
              <a:pathLst>
                <a:path w="11345" h="10706" extrusionOk="0">
                  <a:moveTo>
                    <a:pt x="5661" y="10705"/>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0" name="Google Shape;1130;p9"/>
            <p:cNvSpPr/>
            <p:nvPr/>
          </p:nvSpPr>
          <p:spPr>
            <a:xfrm>
              <a:off x="8534491" y="1713002"/>
              <a:ext cx="609221" cy="574350"/>
            </a:xfrm>
            <a:custGeom>
              <a:avLst/>
              <a:gdLst/>
              <a:ahLst/>
              <a:cxnLst/>
              <a:rect l="l" t="t" r="r" b="b"/>
              <a:pathLst>
                <a:path w="11356" h="10706" extrusionOk="0">
                  <a:moveTo>
                    <a:pt x="5683" y="10705"/>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1" name="Google Shape;1131;p9"/>
            <p:cNvSpPr/>
            <p:nvPr/>
          </p:nvSpPr>
          <p:spPr>
            <a:xfrm>
              <a:off x="7315512" y="2284241"/>
              <a:ext cx="608631" cy="574940"/>
            </a:xfrm>
            <a:custGeom>
              <a:avLst/>
              <a:gdLst/>
              <a:ahLst/>
              <a:cxnLst/>
              <a:rect l="l" t="t" r="r" b="b"/>
              <a:pathLst>
                <a:path w="11345" h="10717" extrusionOk="0">
                  <a:moveTo>
                    <a:pt x="5672" y="10716"/>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2" name="Google Shape;1132;p9"/>
            <p:cNvSpPr/>
            <p:nvPr/>
          </p:nvSpPr>
          <p:spPr>
            <a:xfrm>
              <a:off x="7925270" y="2284241"/>
              <a:ext cx="608631" cy="574940"/>
            </a:xfrm>
            <a:custGeom>
              <a:avLst/>
              <a:gdLst/>
              <a:ahLst/>
              <a:cxnLst/>
              <a:rect l="l" t="t" r="r" b="b"/>
              <a:pathLst>
                <a:path w="11345" h="10717" extrusionOk="0">
                  <a:moveTo>
                    <a:pt x="5661" y="10716"/>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3" name="Google Shape;1133;p9"/>
            <p:cNvSpPr/>
            <p:nvPr/>
          </p:nvSpPr>
          <p:spPr>
            <a:xfrm>
              <a:off x="8534491" y="2284241"/>
              <a:ext cx="609221" cy="574940"/>
            </a:xfrm>
            <a:custGeom>
              <a:avLst/>
              <a:gdLst/>
              <a:ahLst/>
              <a:cxnLst/>
              <a:rect l="l" t="t" r="r" b="b"/>
              <a:pathLst>
                <a:path w="11356" h="10717" extrusionOk="0">
                  <a:moveTo>
                    <a:pt x="5683" y="10716"/>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4" name="Google Shape;1134;p9"/>
            <p:cNvSpPr/>
            <p:nvPr/>
          </p:nvSpPr>
          <p:spPr>
            <a:xfrm>
              <a:off x="7315512" y="2856070"/>
              <a:ext cx="608631" cy="573706"/>
            </a:xfrm>
            <a:custGeom>
              <a:avLst/>
              <a:gdLst/>
              <a:ahLst/>
              <a:cxnLst/>
              <a:rect l="l" t="t" r="r" b="b"/>
              <a:pathLst>
                <a:path w="11345" h="10694" extrusionOk="0">
                  <a:moveTo>
                    <a:pt x="5672" y="10693"/>
                  </a:moveTo>
                  <a:lnTo>
                    <a:pt x="0" y="5341"/>
                  </a:lnTo>
                  <a:lnTo>
                    <a:pt x="5672" y="0"/>
                  </a:lnTo>
                  <a:lnTo>
                    <a:pt x="11344"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5" name="Google Shape;1135;p9"/>
            <p:cNvSpPr/>
            <p:nvPr/>
          </p:nvSpPr>
          <p:spPr>
            <a:xfrm>
              <a:off x="7925270" y="2856070"/>
              <a:ext cx="608631" cy="573706"/>
            </a:xfrm>
            <a:custGeom>
              <a:avLst/>
              <a:gdLst/>
              <a:ahLst/>
              <a:cxnLst/>
              <a:rect l="l" t="t" r="r" b="b"/>
              <a:pathLst>
                <a:path w="11345" h="10694" extrusionOk="0">
                  <a:moveTo>
                    <a:pt x="5661" y="10693"/>
                  </a:moveTo>
                  <a:lnTo>
                    <a:pt x="1" y="5341"/>
                  </a:lnTo>
                  <a:lnTo>
                    <a:pt x="5661" y="0"/>
                  </a:lnTo>
                  <a:lnTo>
                    <a:pt x="1134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6" name="Google Shape;1136;p9"/>
            <p:cNvSpPr/>
            <p:nvPr/>
          </p:nvSpPr>
          <p:spPr>
            <a:xfrm>
              <a:off x="8534491" y="2856070"/>
              <a:ext cx="609221" cy="573706"/>
            </a:xfrm>
            <a:custGeom>
              <a:avLst/>
              <a:gdLst/>
              <a:ahLst/>
              <a:cxnLst/>
              <a:rect l="l" t="t" r="r" b="b"/>
              <a:pathLst>
                <a:path w="11356" h="10694" extrusionOk="0">
                  <a:moveTo>
                    <a:pt x="5683" y="10693"/>
                  </a:moveTo>
                  <a:lnTo>
                    <a:pt x="0" y="5341"/>
                  </a:lnTo>
                  <a:lnTo>
                    <a:pt x="5683" y="0"/>
                  </a:lnTo>
                  <a:lnTo>
                    <a:pt x="11355" y="5341"/>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7" name="Google Shape;1137;p9"/>
            <p:cNvSpPr/>
            <p:nvPr/>
          </p:nvSpPr>
          <p:spPr>
            <a:xfrm>
              <a:off x="7315512" y="3426664"/>
              <a:ext cx="608631" cy="574296"/>
            </a:xfrm>
            <a:custGeom>
              <a:avLst/>
              <a:gdLst/>
              <a:ahLst/>
              <a:cxnLst/>
              <a:rect l="l" t="t" r="r" b="b"/>
              <a:pathLst>
                <a:path w="11345" h="10705" extrusionOk="0">
                  <a:moveTo>
                    <a:pt x="5672" y="10705"/>
                  </a:moveTo>
                  <a:lnTo>
                    <a:pt x="0" y="5352"/>
                  </a:lnTo>
                  <a:lnTo>
                    <a:pt x="5672" y="0"/>
                  </a:lnTo>
                  <a:lnTo>
                    <a:pt x="11344"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8" name="Google Shape;1138;p9"/>
            <p:cNvSpPr/>
            <p:nvPr/>
          </p:nvSpPr>
          <p:spPr>
            <a:xfrm>
              <a:off x="7925270" y="3426664"/>
              <a:ext cx="608631" cy="574296"/>
            </a:xfrm>
            <a:custGeom>
              <a:avLst/>
              <a:gdLst/>
              <a:ahLst/>
              <a:cxnLst/>
              <a:rect l="l" t="t" r="r" b="b"/>
              <a:pathLst>
                <a:path w="11345" h="10705" extrusionOk="0">
                  <a:moveTo>
                    <a:pt x="5661" y="10705"/>
                  </a:moveTo>
                  <a:lnTo>
                    <a:pt x="1" y="5352"/>
                  </a:lnTo>
                  <a:lnTo>
                    <a:pt x="5661" y="0"/>
                  </a:lnTo>
                  <a:lnTo>
                    <a:pt x="1134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9" name="Google Shape;1139;p9"/>
            <p:cNvSpPr/>
            <p:nvPr/>
          </p:nvSpPr>
          <p:spPr>
            <a:xfrm>
              <a:off x="8534491" y="3426664"/>
              <a:ext cx="609221" cy="574296"/>
            </a:xfrm>
            <a:custGeom>
              <a:avLst/>
              <a:gdLst/>
              <a:ahLst/>
              <a:cxnLst/>
              <a:rect l="l" t="t" r="r" b="b"/>
              <a:pathLst>
                <a:path w="11356" h="10705" extrusionOk="0">
                  <a:moveTo>
                    <a:pt x="5683" y="10705"/>
                  </a:moveTo>
                  <a:lnTo>
                    <a:pt x="0" y="5352"/>
                  </a:lnTo>
                  <a:lnTo>
                    <a:pt x="5683" y="0"/>
                  </a:lnTo>
                  <a:lnTo>
                    <a:pt x="11355" y="535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0" name="Google Shape;1140;p9"/>
            <p:cNvSpPr/>
            <p:nvPr/>
          </p:nvSpPr>
          <p:spPr>
            <a:xfrm>
              <a:off x="7315512" y="3997849"/>
              <a:ext cx="608631" cy="573706"/>
            </a:xfrm>
            <a:custGeom>
              <a:avLst/>
              <a:gdLst/>
              <a:ahLst/>
              <a:cxnLst/>
              <a:rect l="l" t="t" r="r" b="b"/>
              <a:pathLst>
                <a:path w="11345" h="10694" extrusionOk="0">
                  <a:moveTo>
                    <a:pt x="5672" y="10694"/>
                  </a:moveTo>
                  <a:lnTo>
                    <a:pt x="0" y="5342"/>
                  </a:lnTo>
                  <a:lnTo>
                    <a:pt x="5672" y="1"/>
                  </a:lnTo>
                  <a:lnTo>
                    <a:pt x="11344"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1" name="Google Shape;1141;p9"/>
            <p:cNvSpPr/>
            <p:nvPr/>
          </p:nvSpPr>
          <p:spPr>
            <a:xfrm>
              <a:off x="7925270" y="3997849"/>
              <a:ext cx="608631" cy="573706"/>
            </a:xfrm>
            <a:custGeom>
              <a:avLst/>
              <a:gdLst/>
              <a:ahLst/>
              <a:cxnLst/>
              <a:rect l="l" t="t" r="r" b="b"/>
              <a:pathLst>
                <a:path w="11345" h="10694" extrusionOk="0">
                  <a:moveTo>
                    <a:pt x="5661" y="10694"/>
                  </a:moveTo>
                  <a:lnTo>
                    <a:pt x="1" y="5342"/>
                  </a:lnTo>
                  <a:lnTo>
                    <a:pt x="5661" y="1"/>
                  </a:lnTo>
                  <a:lnTo>
                    <a:pt x="1134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2" name="Google Shape;1142;p9"/>
            <p:cNvSpPr/>
            <p:nvPr/>
          </p:nvSpPr>
          <p:spPr>
            <a:xfrm>
              <a:off x="8534491" y="3997849"/>
              <a:ext cx="609221" cy="573706"/>
            </a:xfrm>
            <a:custGeom>
              <a:avLst/>
              <a:gdLst/>
              <a:ahLst/>
              <a:cxnLst/>
              <a:rect l="l" t="t" r="r" b="b"/>
              <a:pathLst>
                <a:path w="11356" h="10694" extrusionOk="0">
                  <a:moveTo>
                    <a:pt x="5683" y="10694"/>
                  </a:moveTo>
                  <a:lnTo>
                    <a:pt x="0" y="5342"/>
                  </a:lnTo>
                  <a:lnTo>
                    <a:pt x="5683" y="1"/>
                  </a:lnTo>
                  <a:lnTo>
                    <a:pt x="11355" y="5342"/>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3" name="Google Shape;1143;p9"/>
            <p:cNvSpPr/>
            <p:nvPr/>
          </p:nvSpPr>
          <p:spPr>
            <a:xfrm>
              <a:off x="7315512" y="4568444"/>
              <a:ext cx="608631" cy="574940"/>
            </a:xfrm>
            <a:custGeom>
              <a:avLst/>
              <a:gdLst/>
              <a:ahLst/>
              <a:cxnLst/>
              <a:rect l="l" t="t" r="r" b="b"/>
              <a:pathLst>
                <a:path w="11345" h="10717" extrusionOk="0">
                  <a:moveTo>
                    <a:pt x="5672" y="10717"/>
                  </a:moveTo>
                  <a:lnTo>
                    <a:pt x="0" y="5353"/>
                  </a:lnTo>
                  <a:lnTo>
                    <a:pt x="5672" y="1"/>
                  </a:lnTo>
                  <a:lnTo>
                    <a:pt x="11344"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4" name="Google Shape;1144;p9"/>
            <p:cNvSpPr/>
            <p:nvPr/>
          </p:nvSpPr>
          <p:spPr>
            <a:xfrm>
              <a:off x="7925270" y="4568444"/>
              <a:ext cx="608631" cy="574940"/>
            </a:xfrm>
            <a:custGeom>
              <a:avLst/>
              <a:gdLst/>
              <a:ahLst/>
              <a:cxnLst/>
              <a:rect l="l" t="t" r="r" b="b"/>
              <a:pathLst>
                <a:path w="11345" h="10717" extrusionOk="0">
                  <a:moveTo>
                    <a:pt x="5661" y="10717"/>
                  </a:moveTo>
                  <a:lnTo>
                    <a:pt x="1" y="5353"/>
                  </a:lnTo>
                  <a:lnTo>
                    <a:pt x="5661" y="1"/>
                  </a:lnTo>
                  <a:lnTo>
                    <a:pt x="1134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5" name="Google Shape;1145;p9"/>
            <p:cNvSpPr/>
            <p:nvPr/>
          </p:nvSpPr>
          <p:spPr>
            <a:xfrm>
              <a:off x="8534491" y="4568444"/>
              <a:ext cx="609221" cy="574940"/>
            </a:xfrm>
            <a:custGeom>
              <a:avLst/>
              <a:gdLst/>
              <a:ahLst/>
              <a:cxnLst/>
              <a:rect l="l" t="t" r="r" b="b"/>
              <a:pathLst>
                <a:path w="11356" h="10717" extrusionOk="0">
                  <a:moveTo>
                    <a:pt x="5683" y="10717"/>
                  </a:moveTo>
                  <a:lnTo>
                    <a:pt x="0" y="5353"/>
                  </a:lnTo>
                  <a:lnTo>
                    <a:pt x="5683" y="1"/>
                  </a:lnTo>
                  <a:lnTo>
                    <a:pt x="11355" y="5353"/>
                  </a:lnTo>
                  <a:close/>
                </a:path>
              </a:pathLst>
            </a:custGeom>
            <a:solidFill>
              <a:srgbClr val="303B4D">
                <a:alpha val="42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146" name="Google Shape;1146;p9"/>
          <p:cNvSpPr txBox="1">
            <a:spLocks noGrp="1"/>
          </p:cNvSpPr>
          <p:nvPr>
            <p:ph type="body" idx="1"/>
          </p:nvPr>
        </p:nvSpPr>
        <p:spPr>
          <a:xfrm>
            <a:off x="1382100" y="2458650"/>
            <a:ext cx="5852100" cy="137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Open Sans"/>
              <a:buChar char="●"/>
              <a:defRPr sz="1600">
                <a:solidFill>
                  <a:schemeClr val="dk1"/>
                </a:solidFill>
              </a:defRPr>
            </a:lvl1pPr>
            <a:lvl2pPr marL="914400" lvl="1" indent="-279400">
              <a:spcBef>
                <a:spcPts val="0"/>
              </a:spcBef>
              <a:spcAft>
                <a:spcPts val="0"/>
              </a:spcAft>
              <a:buClr>
                <a:schemeClr val="dk1"/>
              </a:buClr>
              <a:buSzPts val="800"/>
              <a:buFont typeface="Open Sans"/>
              <a:buChar char="○"/>
              <a:defRPr>
                <a:solidFill>
                  <a:schemeClr val="dk1"/>
                </a:solidFill>
              </a:defRPr>
            </a:lvl2pPr>
            <a:lvl3pPr marL="1371600" lvl="2" indent="-279400">
              <a:spcBef>
                <a:spcPts val="0"/>
              </a:spcBef>
              <a:spcAft>
                <a:spcPts val="0"/>
              </a:spcAft>
              <a:buClr>
                <a:schemeClr val="dk1"/>
              </a:buClr>
              <a:buSzPts val="800"/>
              <a:buFont typeface="Open Sans"/>
              <a:buChar char="■"/>
              <a:defRPr>
                <a:solidFill>
                  <a:schemeClr val="dk1"/>
                </a:solidFill>
              </a:defRPr>
            </a:lvl3pPr>
            <a:lvl4pPr marL="1828800" lvl="3" indent="-279400">
              <a:spcBef>
                <a:spcPts val="0"/>
              </a:spcBef>
              <a:spcAft>
                <a:spcPts val="0"/>
              </a:spcAft>
              <a:buClr>
                <a:schemeClr val="dk1"/>
              </a:buClr>
              <a:buSzPts val="800"/>
              <a:buFont typeface="Open Sans"/>
              <a:buChar char="●"/>
              <a:defRPr>
                <a:solidFill>
                  <a:schemeClr val="dk1"/>
                </a:solidFill>
              </a:defRPr>
            </a:lvl4pPr>
            <a:lvl5pPr marL="2286000" lvl="4" indent="-304800">
              <a:spcBef>
                <a:spcPts val="0"/>
              </a:spcBef>
              <a:spcAft>
                <a:spcPts val="0"/>
              </a:spcAft>
              <a:buClr>
                <a:schemeClr val="dk1"/>
              </a:buClr>
              <a:buSzPts val="1200"/>
              <a:buFont typeface="Open Sans"/>
              <a:buChar char="○"/>
              <a:defRPr>
                <a:solidFill>
                  <a:schemeClr val="dk1"/>
                </a:solidFill>
              </a:defRPr>
            </a:lvl5pPr>
            <a:lvl6pPr marL="2743200" lvl="5" indent="-304800">
              <a:spcBef>
                <a:spcPts val="0"/>
              </a:spcBef>
              <a:spcAft>
                <a:spcPts val="0"/>
              </a:spcAft>
              <a:buClr>
                <a:schemeClr val="dk1"/>
              </a:buClr>
              <a:buSzPts val="1200"/>
              <a:buFont typeface="Open Sans"/>
              <a:buChar char="■"/>
              <a:defRPr>
                <a:solidFill>
                  <a:schemeClr val="dk1"/>
                </a:solidFill>
              </a:defRPr>
            </a:lvl6pPr>
            <a:lvl7pPr marL="3200400" lvl="6" indent="-273050">
              <a:spcBef>
                <a:spcPts val="0"/>
              </a:spcBef>
              <a:spcAft>
                <a:spcPts val="0"/>
              </a:spcAft>
              <a:buClr>
                <a:schemeClr val="dk1"/>
              </a:buClr>
              <a:buSzPts val="700"/>
              <a:buFont typeface="Open Sans"/>
              <a:buChar char="●"/>
              <a:defRPr>
                <a:solidFill>
                  <a:schemeClr val="dk1"/>
                </a:solidFill>
              </a:defRPr>
            </a:lvl7pPr>
            <a:lvl8pPr marL="3657600" lvl="7" indent="-273050">
              <a:spcBef>
                <a:spcPts val="0"/>
              </a:spcBef>
              <a:spcAft>
                <a:spcPts val="0"/>
              </a:spcAft>
              <a:buClr>
                <a:schemeClr val="dk1"/>
              </a:buClr>
              <a:buSzPts val="700"/>
              <a:buFont typeface="Open Sans"/>
              <a:buChar char="○"/>
              <a:defRPr>
                <a:solidFill>
                  <a:schemeClr val="dk1"/>
                </a:solidFill>
              </a:defRPr>
            </a:lvl8pPr>
            <a:lvl9pPr marL="4114800" lvl="8" indent="-266700">
              <a:spcBef>
                <a:spcPts val="0"/>
              </a:spcBef>
              <a:spcAft>
                <a:spcPts val="0"/>
              </a:spcAft>
              <a:buClr>
                <a:schemeClr val="dk1"/>
              </a:buClr>
              <a:buSzPts val="600"/>
              <a:buFont typeface="Open Sans"/>
              <a:buChar char="■"/>
              <a:defRPr>
                <a:solidFill>
                  <a:schemeClr val="dk1"/>
                </a:solidFill>
              </a:defRPr>
            </a:lvl9pPr>
          </a:lstStyle>
          <a:p>
            <a:endParaRPr/>
          </a:p>
        </p:txBody>
      </p:sp>
      <p:sp>
        <p:nvSpPr>
          <p:cNvPr id="1147" name="Google Shape;1147;p9"/>
          <p:cNvSpPr txBox="1">
            <a:spLocks noGrp="1"/>
          </p:cNvSpPr>
          <p:nvPr>
            <p:ph type="title"/>
          </p:nvPr>
        </p:nvSpPr>
        <p:spPr>
          <a:xfrm>
            <a:off x="1382100" y="1017725"/>
            <a:ext cx="5852100" cy="13716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1148" name="Google Shape;1148;p9"/>
          <p:cNvGrpSpPr/>
          <p:nvPr/>
        </p:nvGrpSpPr>
        <p:grpSpPr>
          <a:xfrm flipH="1">
            <a:off x="444125" y="478875"/>
            <a:ext cx="8255750" cy="4125125"/>
            <a:chOff x="444125" y="478875"/>
            <a:chExt cx="8255750" cy="4125125"/>
          </a:xfrm>
        </p:grpSpPr>
        <p:cxnSp>
          <p:nvCxnSpPr>
            <p:cNvPr id="1149" name="Google Shape;1149;p9"/>
            <p:cNvCxnSpPr/>
            <p:nvPr/>
          </p:nvCxnSpPr>
          <p:spPr>
            <a:xfrm rot="10800000">
              <a:off x="444125" y="478875"/>
              <a:ext cx="0" cy="3005700"/>
            </a:xfrm>
            <a:prstGeom prst="straightConnector1">
              <a:avLst/>
            </a:prstGeom>
            <a:noFill/>
            <a:ln w="9525" cap="flat" cmpd="sng">
              <a:solidFill>
                <a:schemeClr val="dk2"/>
              </a:solidFill>
              <a:prstDash val="solid"/>
              <a:round/>
              <a:headEnd type="none" w="med" len="med"/>
              <a:tailEnd type="none" w="med" len="med"/>
            </a:ln>
          </p:spPr>
        </p:cxnSp>
        <p:cxnSp>
          <p:nvCxnSpPr>
            <p:cNvPr id="1150" name="Google Shape;1150;p9"/>
            <p:cNvCxnSpPr/>
            <p:nvPr/>
          </p:nvCxnSpPr>
          <p:spPr>
            <a:xfrm rot="10800000">
              <a:off x="8699875" y="3569300"/>
              <a:ext cx="0" cy="10347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1"/>
            </a:gs>
            <a:gs pos="100000">
              <a:schemeClr val="lt1"/>
            </a:gs>
          </a:gsLst>
          <a:path path="circle">
            <a:fillToRect l="50000" t="50000" r="50000" b="50000"/>
          </a:path>
          <a:tileRect/>
        </a:gradFill>
        <a:effectLst/>
      </p:bgPr>
    </p:bg>
    <p:spTree>
      <p:nvGrpSpPr>
        <p:cNvPr id="1" name="Shape 1151"/>
        <p:cNvGrpSpPr/>
        <p:nvPr/>
      </p:nvGrpSpPr>
      <p:grpSpPr>
        <a:xfrm>
          <a:off x="0" y="0"/>
          <a:ext cx="0" cy="0"/>
          <a:chOff x="0" y="0"/>
          <a:chExt cx="0" cy="0"/>
        </a:xfrm>
      </p:grpSpPr>
      <p:sp>
        <p:nvSpPr>
          <p:cNvPr id="1152" name="Google Shape;1152;p10"/>
          <p:cNvSpPr txBox="1">
            <a:spLocks noGrp="1"/>
          </p:cNvSpPr>
          <p:nvPr>
            <p:ph type="body" idx="1"/>
          </p:nvPr>
        </p:nvSpPr>
        <p:spPr>
          <a:xfrm flipH="1">
            <a:off x="726773" y="3778688"/>
            <a:ext cx="7704000" cy="512100"/>
          </a:xfrm>
          <a:prstGeom prst="rect">
            <a:avLst/>
          </a:prstGeom>
          <a:gradFill>
            <a:gsLst>
              <a:gs pos="0">
                <a:srgbClr val="D4BE9B"/>
              </a:gs>
              <a:gs pos="100000">
                <a:srgbClr val="9D7F4F"/>
              </a:gs>
            </a:gsLst>
            <a:lin ang="10801400" scaled="0"/>
          </a:gradFill>
          <a:ln>
            <a:noFill/>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1400"/>
              <a:buNone/>
              <a:defRPr sz="2400">
                <a:solidFill>
                  <a:schemeClr val="lt1"/>
                </a:solidFill>
                <a:latin typeface="Poppins ExtraBold"/>
                <a:ea typeface="Poppins ExtraBold"/>
                <a:cs typeface="Poppins ExtraBold"/>
                <a:sym typeface="Poppins ExtraBold"/>
              </a:defRPr>
            </a:lvl1pPr>
          </a:lstStyle>
          <a:p>
            <a:endParaRPr/>
          </a:p>
        </p:txBody>
      </p:sp>
      <p:grpSp>
        <p:nvGrpSpPr>
          <p:cNvPr id="1153" name="Google Shape;1153;p10"/>
          <p:cNvGrpSpPr/>
          <p:nvPr/>
        </p:nvGrpSpPr>
        <p:grpSpPr>
          <a:xfrm>
            <a:off x="444125" y="539650"/>
            <a:ext cx="8255750" cy="4081525"/>
            <a:chOff x="444125" y="539650"/>
            <a:chExt cx="8255750" cy="4081525"/>
          </a:xfrm>
        </p:grpSpPr>
        <p:cxnSp>
          <p:nvCxnSpPr>
            <p:cNvPr id="1154" name="Google Shape;1154;p10"/>
            <p:cNvCxnSpPr/>
            <p:nvPr/>
          </p:nvCxnSpPr>
          <p:spPr>
            <a:xfrm rot="10800000">
              <a:off x="444125" y="1218575"/>
              <a:ext cx="0" cy="3402600"/>
            </a:xfrm>
            <a:prstGeom prst="straightConnector1">
              <a:avLst/>
            </a:prstGeom>
            <a:noFill/>
            <a:ln w="9525" cap="flat" cmpd="sng">
              <a:solidFill>
                <a:schemeClr val="dk2"/>
              </a:solidFill>
              <a:prstDash val="solid"/>
              <a:round/>
              <a:headEnd type="none" w="med" len="med"/>
              <a:tailEnd type="none" w="med" len="med"/>
            </a:ln>
          </p:spPr>
        </p:cxnSp>
        <p:cxnSp>
          <p:nvCxnSpPr>
            <p:cNvPr id="1155" name="Google Shape;1155;p10"/>
            <p:cNvCxnSpPr/>
            <p:nvPr/>
          </p:nvCxnSpPr>
          <p:spPr>
            <a:xfrm rot="10800000">
              <a:off x="8699875" y="539650"/>
              <a:ext cx="0" cy="32400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0" name="Google Shape;4800;p40"/>
          <p:cNvSpPr txBox="1">
            <a:spLocks noGrp="1"/>
          </p:cNvSpPr>
          <p:nvPr>
            <p:ph type="ctrTitle"/>
          </p:nvPr>
        </p:nvSpPr>
        <p:spPr>
          <a:xfrm>
            <a:off x="1531650" y="1434696"/>
            <a:ext cx="6080700" cy="153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4100"/>
              <a:t>Smart Investor Profile </a:t>
            </a:r>
            <a:r>
              <a:rPr lang="zh-TW" sz="4100">
                <a:solidFill>
                  <a:schemeClr val="dk2"/>
                </a:solidFill>
              </a:rPr>
              <a:t>Explorer</a:t>
            </a:r>
            <a:endParaRPr sz="4100">
              <a:solidFill>
                <a:srgbClr val="C0A06D"/>
              </a:solidFill>
            </a:endParaRPr>
          </a:p>
        </p:txBody>
      </p:sp>
      <p:grpSp>
        <p:nvGrpSpPr>
          <p:cNvPr id="4801" name="Google Shape;4801;p40"/>
          <p:cNvGrpSpPr/>
          <p:nvPr/>
        </p:nvGrpSpPr>
        <p:grpSpPr>
          <a:xfrm rot="-661740">
            <a:off x="740483" y="129623"/>
            <a:ext cx="1101513" cy="1042888"/>
            <a:chOff x="2562507" y="129600"/>
            <a:chExt cx="1101547" cy="1042921"/>
          </a:xfrm>
        </p:grpSpPr>
        <p:grpSp>
          <p:nvGrpSpPr>
            <p:cNvPr id="4802" name="Google Shape;4802;p40"/>
            <p:cNvGrpSpPr/>
            <p:nvPr/>
          </p:nvGrpSpPr>
          <p:grpSpPr>
            <a:xfrm rot="874453">
              <a:off x="2653180" y="231889"/>
              <a:ext cx="920201" cy="838343"/>
              <a:chOff x="1310300" y="1329825"/>
              <a:chExt cx="599725" cy="546375"/>
            </a:xfrm>
          </p:grpSpPr>
          <p:sp>
            <p:nvSpPr>
              <p:cNvPr id="4803" name="Google Shape;4803;p40"/>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0"/>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5" name="Google Shape;4805;p40"/>
            <p:cNvSpPr/>
            <p:nvPr/>
          </p:nvSpPr>
          <p:spPr>
            <a:xfrm>
              <a:off x="2925499" y="491374"/>
              <a:ext cx="375667" cy="31920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40"/>
          <p:cNvGrpSpPr/>
          <p:nvPr/>
        </p:nvGrpSpPr>
        <p:grpSpPr>
          <a:xfrm>
            <a:off x="528567" y="4220632"/>
            <a:ext cx="878914" cy="511681"/>
            <a:chOff x="4436950" y="1405000"/>
            <a:chExt cx="682175" cy="397175"/>
          </a:xfrm>
        </p:grpSpPr>
        <p:sp>
          <p:nvSpPr>
            <p:cNvPr id="4807" name="Google Shape;4807;p40"/>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0"/>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0"/>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0"/>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0"/>
          <p:cNvGrpSpPr/>
          <p:nvPr/>
        </p:nvGrpSpPr>
        <p:grpSpPr>
          <a:xfrm>
            <a:off x="7815367" y="539507"/>
            <a:ext cx="878914" cy="511681"/>
            <a:chOff x="4436950" y="1405000"/>
            <a:chExt cx="682175" cy="397175"/>
          </a:xfrm>
        </p:grpSpPr>
        <p:sp>
          <p:nvSpPr>
            <p:cNvPr id="4812" name="Google Shape;4812;p40"/>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0"/>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0"/>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0"/>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40"/>
          <p:cNvGrpSpPr/>
          <p:nvPr/>
        </p:nvGrpSpPr>
        <p:grpSpPr>
          <a:xfrm>
            <a:off x="7079944" y="3445140"/>
            <a:ext cx="1105886" cy="1048202"/>
            <a:chOff x="7079944" y="3445140"/>
            <a:chExt cx="1105886" cy="1048202"/>
          </a:xfrm>
        </p:grpSpPr>
        <p:sp>
          <p:nvSpPr>
            <p:cNvPr id="4817" name="Google Shape;4817;p40"/>
            <p:cNvSpPr/>
            <p:nvPr/>
          </p:nvSpPr>
          <p:spPr>
            <a:xfrm rot="899940">
              <a:off x="7172788" y="3549929"/>
              <a:ext cx="920199" cy="838624"/>
            </a:xfrm>
            <a:custGeom>
              <a:avLst/>
              <a:gdLst/>
              <a:ahLst/>
              <a:cxnLst/>
              <a:rect l="l" t="t" r="r" b="b"/>
              <a:pathLst>
                <a:path w="24332" h="22175" extrusionOk="0">
                  <a:moveTo>
                    <a:pt x="12160" y="1"/>
                  </a:moveTo>
                  <a:cubicBezTo>
                    <a:pt x="9324" y="1"/>
                    <a:pt x="6488" y="1085"/>
                    <a:pt x="4326" y="3253"/>
                  </a:cubicBezTo>
                  <a:cubicBezTo>
                    <a:pt x="1" y="7578"/>
                    <a:pt x="1" y="14597"/>
                    <a:pt x="4326" y="18922"/>
                  </a:cubicBezTo>
                  <a:cubicBezTo>
                    <a:pt x="6488" y="21090"/>
                    <a:pt x="9324" y="22174"/>
                    <a:pt x="12160" y="22174"/>
                  </a:cubicBezTo>
                  <a:cubicBezTo>
                    <a:pt x="14996" y="22174"/>
                    <a:pt x="17832" y="21090"/>
                    <a:pt x="19995" y="18922"/>
                  </a:cubicBezTo>
                  <a:cubicBezTo>
                    <a:pt x="24331" y="14597"/>
                    <a:pt x="24331" y="7578"/>
                    <a:pt x="19995" y="3253"/>
                  </a:cubicBezTo>
                  <a:cubicBezTo>
                    <a:pt x="17832" y="1085"/>
                    <a:pt x="14996" y="1"/>
                    <a:pt x="12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0"/>
            <p:cNvSpPr/>
            <p:nvPr/>
          </p:nvSpPr>
          <p:spPr>
            <a:xfrm rot="899940">
              <a:off x="7301829" y="3638371"/>
              <a:ext cx="661672" cy="661672"/>
            </a:xfrm>
            <a:custGeom>
              <a:avLst/>
              <a:gdLst/>
              <a:ahLst/>
              <a:cxnLst/>
              <a:rect l="l" t="t" r="r" b="b"/>
              <a:pathLst>
                <a:path w="17496" h="17496" extrusionOk="0">
                  <a:moveTo>
                    <a:pt x="17496" y="8753"/>
                  </a:moveTo>
                  <a:cubicBezTo>
                    <a:pt x="17496" y="13581"/>
                    <a:pt x="13581" y="17495"/>
                    <a:pt x="8743" y="17495"/>
                  </a:cubicBezTo>
                  <a:cubicBezTo>
                    <a:pt x="3915" y="17495"/>
                    <a:pt x="1" y="13581"/>
                    <a:pt x="1" y="8753"/>
                  </a:cubicBezTo>
                  <a:cubicBezTo>
                    <a:pt x="1" y="3926"/>
                    <a:pt x="3915" y="0"/>
                    <a:pt x="8743" y="0"/>
                  </a:cubicBezTo>
                  <a:cubicBezTo>
                    <a:pt x="13581" y="0"/>
                    <a:pt x="17496" y="3926"/>
                    <a:pt x="17496" y="8753"/>
                  </a:cubicBezTo>
                  <a:close/>
                </a:path>
              </a:pathLst>
            </a:custGeom>
            <a:gradFill>
              <a:gsLst>
                <a:gs pos="0">
                  <a:schemeClr val="accent1"/>
                </a:gs>
                <a:gs pos="100000">
                  <a:schemeClr val="lt1"/>
                </a:gs>
              </a:gsLst>
              <a:path path="circle">
                <a:fillToRect l="50000" t="50000" r="50000" b="50000"/>
              </a:path>
              <a:tileRect/>
            </a:gradFill>
            <a:ln>
              <a:noFill/>
            </a:ln>
            <a:effectLst>
              <a:outerShdw blurRad="85725" dist="38100" dir="4500000"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0"/>
            <p:cNvSpPr/>
            <p:nvPr/>
          </p:nvSpPr>
          <p:spPr>
            <a:xfrm rot="762396">
              <a:off x="7449251" y="3786067"/>
              <a:ext cx="367272" cy="366376"/>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40"/>
          <p:cNvSpPr txBox="1">
            <a:spLocks noGrp="1"/>
          </p:cNvSpPr>
          <p:nvPr>
            <p:ph type="subTitle" idx="1"/>
          </p:nvPr>
        </p:nvSpPr>
        <p:spPr>
          <a:xfrm>
            <a:off x="1531650" y="2940800"/>
            <a:ext cx="6227100" cy="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Client Project for Zenith (Capstone Project)</a:t>
            </a:r>
            <a:endParaRPr/>
          </a:p>
        </p:txBody>
      </p:sp>
      <p:sp>
        <p:nvSpPr>
          <p:cNvPr id="4821" name="Google Shape;4821;p40"/>
          <p:cNvSpPr txBox="1"/>
          <p:nvPr/>
        </p:nvSpPr>
        <p:spPr>
          <a:xfrm>
            <a:off x="3419325" y="3399900"/>
            <a:ext cx="3736200" cy="400079"/>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dirty="0">
                <a:solidFill>
                  <a:schemeClr val="dk2"/>
                </a:solidFill>
                <a:latin typeface="Raleway"/>
                <a:ea typeface="Raleway"/>
                <a:cs typeface="Raleway"/>
                <a:sym typeface="Raleway"/>
              </a:rPr>
              <a:t>Group 2:</a:t>
            </a:r>
            <a:endParaRPr dirty="0">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2"/>
        <p:cNvGrpSpPr/>
        <p:nvPr/>
      </p:nvGrpSpPr>
      <p:grpSpPr>
        <a:xfrm>
          <a:off x="0" y="0"/>
          <a:ext cx="0" cy="0"/>
          <a:chOff x="0" y="0"/>
          <a:chExt cx="0" cy="0"/>
        </a:xfrm>
      </p:grpSpPr>
      <p:sp>
        <p:nvSpPr>
          <p:cNvPr id="5073" name="Google Shape;5073;p4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Data Cleaning &amp; </a:t>
            </a:r>
            <a:r>
              <a:rPr lang="zh-TW">
                <a:solidFill>
                  <a:schemeClr val="dk2"/>
                </a:solidFill>
              </a:rPr>
              <a:t>Preparation</a:t>
            </a:r>
            <a:endParaRPr>
              <a:solidFill>
                <a:schemeClr val="dk2"/>
              </a:solidFill>
            </a:endParaRPr>
          </a:p>
        </p:txBody>
      </p:sp>
      <p:sp>
        <p:nvSpPr>
          <p:cNvPr id="5074" name="Google Shape;5074;p49"/>
          <p:cNvSpPr/>
          <p:nvPr/>
        </p:nvSpPr>
        <p:spPr>
          <a:xfrm>
            <a:off x="5060400" y="1242025"/>
            <a:ext cx="3442800" cy="6873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2000" b="1">
              <a:solidFill>
                <a:schemeClr val="dk1"/>
              </a:solidFill>
              <a:latin typeface="Poppins"/>
              <a:ea typeface="Poppins"/>
              <a:cs typeface="Poppins"/>
              <a:sym typeface="Poppins"/>
            </a:endParaRPr>
          </a:p>
          <a:p>
            <a:pPr marL="0" marR="0" lvl="0" indent="0" algn="ctr" rtl="0">
              <a:spcBef>
                <a:spcPts val="0"/>
              </a:spcBef>
              <a:spcAft>
                <a:spcPts val="0"/>
              </a:spcAft>
              <a:buNone/>
            </a:pPr>
            <a:r>
              <a:rPr lang="zh-TW" sz="2000" b="1">
                <a:solidFill>
                  <a:schemeClr val="dk1"/>
                </a:solidFill>
                <a:latin typeface="Poppins"/>
                <a:ea typeface="Poppins"/>
                <a:cs typeface="Poppins"/>
                <a:sym typeface="Poppins"/>
              </a:rPr>
              <a:t>Handle missing values： (e.g. ‘www.’, ‘’, ‘[0]’)</a:t>
            </a:r>
            <a:endParaRPr sz="2000" b="1">
              <a:solidFill>
                <a:schemeClr val="dk1"/>
              </a:solidFill>
              <a:latin typeface="Poppins"/>
              <a:ea typeface="Poppins"/>
              <a:cs typeface="Poppins"/>
              <a:sym typeface="Poppins"/>
            </a:endParaRPr>
          </a:p>
        </p:txBody>
      </p:sp>
      <p:sp>
        <p:nvSpPr>
          <p:cNvPr id="5075" name="Google Shape;5075;p49"/>
          <p:cNvSpPr/>
          <p:nvPr/>
        </p:nvSpPr>
        <p:spPr>
          <a:xfrm>
            <a:off x="823775" y="3916700"/>
            <a:ext cx="3553800" cy="6873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zh-TW" sz="2000" b="1">
                <a:solidFill>
                  <a:schemeClr val="dk1"/>
                </a:solidFill>
                <a:latin typeface="Poppins"/>
                <a:ea typeface="Poppins"/>
                <a:cs typeface="Poppins"/>
                <a:sym typeface="Poppins"/>
              </a:rPr>
              <a:t> Standardize textual tags into structured fields</a:t>
            </a:r>
            <a:endParaRPr sz="2000" b="1">
              <a:solidFill>
                <a:schemeClr val="dk1"/>
              </a:solidFill>
              <a:latin typeface="Poppins"/>
              <a:ea typeface="Poppins"/>
              <a:cs typeface="Poppins"/>
              <a:sym typeface="Poppins"/>
            </a:endParaRPr>
          </a:p>
        </p:txBody>
      </p:sp>
      <p:sp>
        <p:nvSpPr>
          <p:cNvPr id="5076" name="Google Shape;5076;p49"/>
          <p:cNvSpPr/>
          <p:nvPr/>
        </p:nvSpPr>
        <p:spPr>
          <a:xfrm>
            <a:off x="4766425" y="3916700"/>
            <a:ext cx="3657600" cy="687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endParaRPr sz="2000" b="1">
              <a:solidFill>
                <a:schemeClr val="dk1"/>
              </a:solidFill>
              <a:latin typeface="Poppins"/>
              <a:ea typeface="Poppins"/>
              <a:cs typeface="Poppins"/>
              <a:sym typeface="Poppins"/>
            </a:endParaRPr>
          </a:p>
          <a:p>
            <a:pPr marL="0" lvl="0" indent="0" algn="ctr" rtl="0">
              <a:spcBef>
                <a:spcPts val="0"/>
              </a:spcBef>
              <a:spcAft>
                <a:spcPts val="0"/>
              </a:spcAft>
              <a:buNone/>
            </a:pPr>
            <a:r>
              <a:rPr lang="zh-TW" sz="2000" b="1">
                <a:solidFill>
                  <a:schemeClr val="dk1"/>
                </a:solidFill>
                <a:latin typeface="Poppins"/>
                <a:ea typeface="Poppins"/>
                <a:cs typeface="Poppins"/>
                <a:sym typeface="Poppins"/>
              </a:rPr>
              <a:t>Cleaned Dataset: 136,277 rows × 9 columns</a:t>
            </a:r>
            <a:endParaRPr sz="2000" b="1">
              <a:solidFill>
                <a:schemeClr val="dk1"/>
              </a:solidFill>
              <a:latin typeface="Poppins"/>
              <a:ea typeface="Poppins"/>
              <a:cs typeface="Poppins"/>
              <a:sym typeface="Poppins"/>
            </a:endParaRPr>
          </a:p>
        </p:txBody>
      </p:sp>
      <p:sp>
        <p:nvSpPr>
          <p:cNvPr id="5077" name="Google Shape;5077;p49"/>
          <p:cNvSpPr/>
          <p:nvPr/>
        </p:nvSpPr>
        <p:spPr>
          <a:xfrm>
            <a:off x="608925" y="1242013"/>
            <a:ext cx="3085800" cy="6873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zh-TW" sz="2000" b="1">
                <a:solidFill>
                  <a:schemeClr val="dk1"/>
                </a:solidFill>
                <a:latin typeface="Poppins"/>
                <a:ea typeface="Poppins"/>
                <a:cs typeface="Poppins"/>
                <a:sym typeface="Poppins"/>
              </a:rPr>
              <a:t>Remove duplicates &amp; invalid records</a:t>
            </a:r>
            <a:endParaRPr sz="2000" b="1">
              <a:solidFill>
                <a:schemeClr val="dk1"/>
              </a:solidFill>
              <a:latin typeface="Poppins"/>
              <a:ea typeface="Poppins"/>
              <a:cs typeface="Poppins"/>
              <a:sym typeface="Poppins"/>
            </a:endParaRPr>
          </a:p>
        </p:txBody>
      </p:sp>
      <p:sp>
        <p:nvSpPr>
          <p:cNvPr id="5078" name="Google Shape;5078;p49"/>
          <p:cNvSpPr/>
          <p:nvPr/>
        </p:nvSpPr>
        <p:spPr>
          <a:xfrm>
            <a:off x="1763175" y="2069750"/>
            <a:ext cx="777300" cy="7773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chemeClr val="dk2"/>
                </a:solidFill>
                <a:latin typeface="Poppins ExtraBold"/>
                <a:ea typeface="Poppins ExtraBold"/>
                <a:cs typeface="Poppins ExtraBold"/>
                <a:sym typeface="Poppins ExtraBold"/>
              </a:rPr>
              <a:t>1</a:t>
            </a:r>
            <a:endParaRPr sz="3000">
              <a:solidFill>
                <a:schemeClr val="dk2"/>
              </a:solidFill>
              <a:latin typeface="Poppins ExtraBold"/>
              <a:ea typeface="Poppins ExtraBold"/>
              <a:cs typeface="Poppins ExtraBold"/>
              <a:sym typeface="Poppins ExtraBold"/>
            </a:endParaRPr>
          </a:p>
        </p:txBody>
      </p:sp>
      <p:sp>
        <p:nvSpPr>
          <p:cNvPr id="5079" name="Google Shape;5079;p49"/>
          <p:cNvSpPr/>
          <p:nvPr/>
        </p:nvSpPr>
        <p:spPr>
          <a:xfrm>
            <a:off x="6393144" y="2069750"/>
            <a:ext cx="777300" cy="7773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chemeClr val="dk2"/>
                </a:solidFill>
                <a:latin typeface="Poppins ExtraBold"/>
                <a:ea typeface="Poppins ExtraBold"/>
                <a:cs typeface="Poppins ExtraBold"/>
                <a:sym typeface="Poppins ExtraBold"/>
              </a:rPr>
              <a:t>2</a:t>
            </a:r>
            <a:endParaRPr sz="3000">
              <a:solidFill>
                <a:schemeClr val="dk2"/>
              </a:solidFill>
              <a:latin typeface="Poppins ExtraBold"/>
              <a:ea typeface="Poppins ExtraBold"/>
              <a:cs typeface="Poppins ExtraBold"/>
              <a:sym typeface="Poppins ExtraBold"/>
            </a:endParaRPr>
          </a:p>
        </p:txBody>
      </p:sp>
      <p:sp>
        <p:nvSpPr>
          <p:cNvPr id="5080" name="Google Shape;5080;p49"/>
          <p:cNvSpPr/>
          <p:nvPr/>
        </p:nvSpPr>
        <p:spPr>
          <a:xfrm>
            <a:off x="2973250" y="3063188"/>
            <a:ext cx="777300" cy="7773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chemeClr val="dk2"/>
                </a:solidFill>
                <a:latin typeface="Poppins ExtraBold"/>
                <a:ea typeface="Poppins ExtraBold"/>
                <a:cs typeface="Poppins ExtraBold"/>
                <a:sym typeface="Poppins ExtraBold"/>
              </a:rPr>
              <a:t>4</a:t>
            </a:r>
            <a:endParaRPr sz="3000">
              <a:solidFill>
                <a:schemeClr val="dk2"/>
              </a:solidFill>
              <a:latin typeface="Poppins ExtraBold"/>
              <a:ea typeface="Poppins ExtraBold"/>
              <a:cs typeface="Poppins ExtraBold"/>
              <a:sym typeface="Poppins ExtraBold"/>
            </a:endParaRPr>
          </a:p>
        </p:txBody>
      </p:sp>
      <p:sp>
        <p:nvSpPr>
          <p:cNvPr id="5081" name="Google Shape;5081;p49"/>
          <p:cNvSpPr/>
          <p:nvPr/>
        </p:nvSpPr>
        <p:spPr>
          <a:xfrm>
            <a:off x="5393425" y="3063188"/>
            <a:ext cx="777300" cy="777300"/>
          </a:xfrm>
          <a:prstGeom prst="rect">
            <a:avLst/>
          </a:prstGeom>
          <a:gradFill>
            <a:gsLst>
              <a:gs pos="0">
                <a:schemeClr val="accent1"/>
              </a:gs>
              <a:gs pos="100000">
                <a:schemeClr val="l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chemeClr val="dk2"/>
                </a:solidFill>
                <a:latin typeface="Poppins ExtraBold"/>
                <a:ea typeface="Poppins ExtraBold"/>
                <a:cs typeface="Poppins ExtraBold"/>
                <a:sym typeface="Poppins ExtraBold"/>
              </a:rPr>
              <a:t>3</a:t>
            </a:r>
            <a:endParaRPr sz="3000">
              <a:solidFill>
                <a:schemeClr val="dk2"/>
              </a:solidFill>
              <a:latin typeface="Poppins ExtraBold"/>
              <a:ea typeface="Poppins ExtraBold"/>
              <a:cs typeface="Poppins ExtraBold"/>
              <a:sym typeface="Poppins ExtraBold"/>
            </a:endParaRPr>
          </a:p>
        </p:txBody>
      </p:sp>
      <p:grpSp>
        <p:nvGrpSpPr>
          <p:cNvPr id="5082" name="Google Shape;5082;p49"/>
          <p:cNvGrpSpPr/>
          <p:nvPr/>
        </p:nvGrpSpPr>
        <p:grpSpPr>
          <a:xfrm>
            <a:off x="7496217" y="539507"/>
            <a:ext cx="1256089" cy="511681"/>
            <a:chOff x="7438192" y="539507"/>
            <a:chExt cx="1256089" cy="511681"/>
          </a:xfrm>
        </p:grpSpPr>
        <p:sp>
          <p:nvSpPr>
            <p:cNvPr id="5083" name="Google Shape;5083;p49"/>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9"/>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9"/>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9"/>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9"/>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9"/>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89" name="Google Shape;5089;p49"/>
          <p:cNvCxnSpPr>
            <a:stCxn id="5078" idx="3"/>
            <a:endCxn id="5079" idx="1"/>
          </p:cNvCxnSpPr>
          <p:nvPr/>
        </p:nvCxnSpPr>
        <p:spPr>
          <a:xfrm>
            <a:off x="2540475" y="2458400"/>
            <a:ext cx="3852600" cy="0"/>
          </a:xfrm>
          <a:prstGeom prst="straightConnector1">
            <a:avLst/>
          </a:prstGeom>
          <a:noFill/>
          <a:ln w="9525" cap="flat" cmpd="sng">
            <a:solidFill>
              <a:schemeClr val="dk2"/>
            </a:solidFill>
            <a:prstDash val="solid"/>
            <a:round/>
            <a:headEnd type="none" w="med" len="med"/>
            <a:tailEnd type="none" w="med" len="med"/>
          </a:ln>
        </p:spPr>
      </p:cxnSp>
      <p:cxnSp>
        <p:nvCxnSpPr>
          <p:cNvPr id="5090" name="Google Shape;5090;p49"/>
          <p:cNvCxnSpPr>
            <a:stCxn id="5080" idx="3"/>
            <a:endCxn id="5081" idx="1"/>
          </p:cNvCxnSpPr>
          <p:nvPr/>
        </p:nvCxnSpPr>
        <p:spPr>
          <a:xfrm>
            <a:off x="3750550" y="3451838"/>
            <a:ext cx="1642800" cy="0"/>
          </a:xfrm>
          <a:prstGeom prst="straightConnector1">
            <a:avLst/>
          </a:prstGeom>
          <a:noFill/>
          <a:ln w="9525" cap="flat" cmpd="sng">
            <a:solidFill>
              <a:schemeClr val="dk2"/>
            </a:solidFill>
            <a:prstDash val="solid"/>
            <a:round/>
            <a:headEnd type="none" w="med" len="med"/>
            <a:tailEnd type="none" w="med" len="med"/>
          </a:ln>
        </p:spPr>
      </p:cxnSp>
      <p:cxnSp>
        <p:nvCxnSpPr>
          <p:cNvPr id="5091" name="Google Shape;5091;p49"/>
          <p:cNvCxnSpPr>
            <a:stCxn id="5079" idx="3"/>
            <a:endCxn id="5081" idx="3"/>
          </p:cNvCxnSpPr>
          <p:nvPr/>
        </p:nvCxnSpPr>
        <p:spPr>
          <a:xfrm flipH="1">
            <a:off x="6170844" y="2458400"/>
            <a:ext cx="999600" cy="993300"/>
          </a:xfrm>
          <a:prstGeom prst="bentConnector3">
            <a:avLst>
              <a:gd name="adj1" fmla="val -23822"/>
            </a:avLst>
          </a:prstGeom>
          <a:noFill/>
          <a:ln w="9525" cap="flat" cmpd="sng">
            <a:solidFill>
              <a:schemeClr val="dk2"/>
            </a:solidFill>
            <a:prstDash val="solid"/>
            <a:round/>
            <a:headEnd type="none" w="med" len="med"/>
            <a:tailEnd type="none" w="med" len="med"/>
          </a:ln>
        </p:spPr>
      </p:cxnSp>
      <p:cxnSp>
        <p:nvCxnSpPr>
          <p:cNvPr id="5092" name="Google Shape;5092;p49"/>
          <p:cNvCxnSpPr>
            <a:stCxn id="5080" idx="1"/>
            <a:endCxn id="5078" idx="1"/>
          </p:cNvCxnSpPr>
          <p:nvPr/>
        </p:nvCxnSpPr>
        <p:spPr>
          <a:xfrm rot="10800000">
            <a:off x="1763050" y="2458538"/>
            <a:ext cx="1210200" cy="993300"/>
          </a:xfrm>
          <a:prstGeom prst="bentConnector3">
            <a:avLst>
              <a:gd name="adj1" fmla="val 119666"/>
            </a:avLst>
          </a:prstGeom>
          <a:noFill/>
          <a:ln w="9525" cap="flat" cmpd="sng">
            <a:solidFill>
              <a:schemeClr val="dk2"/>
            </a:solidFill>
            <a:prstDash val="solid"/>
            <a:round/>
            <a:headEnd type="none" w="med" len="med"/>
            <a:tailEnd type="triangle" w="med" len="med"/>
          </a:ln>
        </p:spPr>
      </p:cxnSp>
      <p:sp>
        <p:nvSpPr>
          <p:cNvPr id="5093" name="Google Shape;5093;p49"/>
          <p:cNvSpPr/>
          <p:nvPr/>
        </p:nvSpPr>
        <p:spPr>
          <a:xfrm>
            <a:off x="7545725" y="4533400"/>
            <a:ext cx="1365900" cy="51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800" u="sng">
                <a:solidFill>
                  <a:schemeClr val="hlink"/>
                </a:solidFill>
                <a:latin typeface="Poppins"/>
                <a:ea typeface="Poppins"/>
                <a:cs typeface="Poppins"/>
                <a:sym typeface="Poppins"/>
                <a:hlinkClick r:id="rId3" action="ppaction://hlinksldjump"/>
              </a:rPr>
              <a:t>Data Insights (EDA)</a:t>
            </a:r>
            <a:endParaRPr sz="8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7"/>
        <p:cNvGrpSpPr/>
        <p:nvPr/>
      </p:nvGrpSpPr>
      <p:grpSpPr>
        <a:xfrm>
          <a:off x="0" y="0"/>
          <a:ext cx="0" cy="0"/>
          <a:chOff x="0" y="0"/>
          <a:chExt cx="0" cy="0"/>
        </a:xfrm>
      </p:grpSpPr>
      <p:sp>
        <p:nvSpPr>
          <p:cNvPr id="5098" name="Google Shape;5098;p50"/>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Remove duplicates &amp; invalid records</a:t>
            </a:r>
            <a:endParaRPr/>
          </a:p>
        </p:txBody>
      </p:sp>
      <p:pic>
        <p:nvPicPr>
          <p:cNvPr id="5099" name="Google Shape;5099;p50" title="螢幕截圖 2025-06-21 下午1.44.50.png"/>
          <p:cNvPicPr preferRelativeResize="0"/>
          <p:nvPr/>
        </p:nvPicPr>
        <p:blipFill>
          <a:blip r:embed="rId3">
            <a:alphaModFix/>
          </a:blip>
          <a:stretch>
            <a:fillRect/>
          </a:stretch>
        </p:blipFill>
        <p:spPr>
          <a:xfrm>
            <a:off x="253250" y="1017722"/>
            <a:ext cx="4737376" cy="2798726"/>
          </a:xfrm>
          <a:prstGeom prst="rect">
            <a:avLst/>
          </a:prstGeom>
          <a:noFill/>
          <a:ln>
            <a:noFill/>
          </a:ln>
        </p:spPr>
      </p:pic>
      <p:pic>
        <p:nvPicPr>
          <p:cNvPr id="5100" name="Google Shape;5100;p50" title="螢幕截圖 2025-06-21 下午1.45.21.png"/>
          <p:cNvPicPr preferRelativeResize="0"/>
          <p:nvPr/>
        </p:nvPicPr>
        <p:blipFill>
          <a:blip r:embed="rId4">
            <a:alphaModFix/>
          </a:blip>
          <a:stretch>
            <a:fillRect/>
          </a:stretch>
        </p:blipFill>
        <p:spPr>
          <a:xfrm>
            <a:off x="3128500" y="2349450"/>
            <a:ext cx="8127176" cy="2726250"/>
          </a:xfrm>
          <a:prstGeom prst="rect">
            <a:avLst/>
          </a:prstGeom>
          <a:noFill/>
          <a:ln w="9525" cap="flat" cmpd="sng">
            <a:solidFill>
              <a:schemeClr val="dk2"/>
            </a:solidFill>
            <a:prstDash val="dash"/>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4"/>
        <p:cNvGrpSpPr/>
        <p:nvPr/>
      </p:nvGrpSpPr>
      <p:grpSpPr>
        <a:xfrm>
          <a:off x="0" y="0"/>
          <a:ext cx="0" cy="0"/>
          <a:chOff x="0" y="0"/>
          <a:chExt cx="0" cy="0"/>
        </a:xfrm>
      </p:grpSpPr>
      <p:sp>
        <p:nvSpPr>
          <p:cNvPr id="5105" name="Google Shape;5105;p5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Handle missing values</a:t>
            </a:r>
            <a:endParaRPr/>
          </a:p>
        </p:txBody>
      </p:sp>
      <p:pic>
        <p:nvPicPr>
          <p:cNvPr id="5106" name="Google Shape;5106;p51" title="螢幕截圖 2025-06-21 下午1.52.59.png"/>
          <p:cNvPicPr preferRelativeResize="0"/>
          <p:nvPr/>
        </p:nvPicPr>
        <p:blipFill>
          <a:blip r:embed="rId3">
            <a:alphaModFix/>
          </a:blip>
          <a:stretch>
            <a:fillRect/>
          </a:stretch>
        </p:blipFill>
        <p:spPr>
          <a:xfrm>
            <a:off x="4760913" y="1671950"/>
            <a:ext cx="4155450" cy="2968749"/>
          </a:xfrm>
          <a:prstGeom prst="rect">
            <a:avLst/>
          </a:prstGeom>
          <a:noFill/>
          <a:ln>
            <a:noFill/>
          </a:ln>
        </p:spPr>
      </p:pic>
      <p:pic>
        <p:nvPicPr>
          <p:cNvPr id="5107" name="Google Shape;5107;p51" title="螢幕截圖 2025-06-21 下午1.52.41.png"/>
          <p:cNvPicPr preferRelativeResize="0"/>
          <p:nvPr/>
        </p:nvPicPr>
        <p:blipFill>
          <a:blip r:embed="rId4">
            <a:alphaModFix/>
          </a:blip>
          <a:stretch>
            <a:fillRect/>
          </a:stretch>
        </p:blipFill>
        <p:spPr>
          <a:xfrm>
            <a:off x="227638" y="1671950"/>
            <a:ext cx="4368577" cy="3017726"/>
          </a:xfrm>
          <a:prstGeom prst="rect">
            <a:avLst/>
          </a:prstGeom>
          <a:noFill/>
          <a:ln>
            <a:noFill/>
          </a:ln>
        </p:spPr>
      </p:pic>
      <p:sp>
        <p:nvSpPr>
          <p:cNvPr id="5108" name="Google Shape;5108;p51"/>
          <p:cNvSpPr txBox="1"/>
          <p:nvPr/>
        </p:nvSpPr>
        <p:spPr>
          <a:xfrm>
            <a:off x="5298500" y="1104250"/>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e.g. ‘www.’, ‘’, ‘[0]’</a:t>
            </a:r>
            <a:endParaRPr>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2"/>
        <p:cNvGrpSpPr/>
        <p:nvPr/>
      </p:nvGrpSpPr>
      <p:grpSpPr>
        <a:xfrm>
          <a:off x="0" y="0"/>
          <a:ext cx="0" cy="0"/>
          <a:chOff x="0" y="0"/>
          <a:chExt cx="0" cy="0"/>
        </a:xfrm>
      </p:grpSpPr>
      <p:sp>
        <p:nvSpPr>
          <p:cNvPr id="5113" name="Google Shape;5113;p5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Remove duplicates &amp; invalid records</a:t>
            </a:r>
            <a:endParaRPr/>
          </a:p>
        </p:txBody>
      </p:sp>
      <p:pic>
        <p:nvPicPr>
          <p:cNvPr id="5114" name="Google Shape;5114;p52" title="螢幕截圖 2025-06-21 下午1.45.35.png"/>
          <p:cNvPicPr preferRelativeResize="0"/>
          <p:nvPr/>
        </p:nvPicPr>
        <p:blipFill>
          <a:blip r:embed="rId3">
            <a:alphaModFix/>
          </a:blip>
          <a:stretch>
            <a:fillRect/>
          </a:stretch>
        </p:blipFill>
        <p:spPr>
          <a:xfrm>
            <a:off x="155400" y="1017725"/>
            <a:ext cx="4455350" cy="2808425"/>
          </a:xfrm>
          <a:prstGeom prst="rect">
            <a:avLst/>
          </a:prstGeom>
          <a:noFill/>
          <a:ln>
            <a:noFill/>
          </a:ln>
        </p:spPr>
      </p:pic>
      <p:pic>
        <p:nvPicPr>
          <p:cNvPr id="5115" name="Google Shape;5115;p52" title="螢幕截圖 2025-06-21 下午1.45.55.png"/>
          <p:cNvPicPr preferRelativeResize="0"/>
          <p:nvPr/>
        </p:nvPicPr>
        <p:blipFill>
          <a:blip r:embed="rId4">
            <a:alphaModFix/>
          </a:blip>
          <a:stretch>
            <a:fillRect/>
          </a:stretch>
        </p:blipFill>
        <p:spPr>
          <a:xfrm>
            <a:off x="3622725" y="1268225"/>
            <a:ext cx="5295174" cy="3792924"/>
          </a:xfrm>
          <a:prstGeom prst="rect">
            <a:avLst/>
          </a:prstGeom>
          <a:noFill/>
          <a:ln w="9525" cap="flat" cmpd="sng">
            <a:solidFill>
              <a:schemeClr val="dk2"/>
            </a:solidFill>
            <a:prstDash val="dash"/>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9"/>
        <p:cNvGrpSpPr/>
        <p:nvPr/>
      </p:nvGrpSpPr>
      <p:grpSpPr>
        <a:xfrm>
          <a:off x="0" y="0"/>
          <a:ext cx="0" cy="0"/>
          <a:chOff x="0" y="0"/>
          <a:chExt cx="0" cy="0"/>
        </a:xfrm>
      </p:grpSpPr>
      <p:sp>
        <p:nvSpPr>
          <p:cNvPr id="5120" name="Google Shape;5120;p53"/>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Handle missing values</a:t>
            </a:r>
            <a:endParaRPr/>
          </a:p>
        </p:txBody>
      </p:sp>
      <p:sp>
        <p:nvSpPr>
          <p:cNvPr id="5121" name="Google Shape;5121;p53"/>
          <p:cNvSpPr txBox="1"/>
          <p:nvPr/>
        </p:nvSpPr>
        <p:spPr>
          <a:xfrm>
            <a:off x="5298500" y="1104250"/>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Remove shifted data.</a:t>
            </a:r>
            <a:endParaRPr>
              <a:solidFill>
                <a:schemeClr val="dk1"/>
              </a:solidFill>
              <a:latin typeface="Poppins"/>
              <a:ea typeface="Poppins"/>
              <a:cs typeface="Poppins"/>
              <a:sym typeface="Poppins"/>
            </a:endParaRPr>
          </a:p>
        </p:txBody>
      </p:sp>
      <p:pic>
        <p:nvPicPr>
          <p:cNvPr id="5122" name="Google Shape;5122;p53" title="螢幕截圖 2025-06-21 下午1.57.49.png"/>
          <p:cNvPicPr preferRelativeResize="0"/>
          <p:nvPr/>
        </p:nvPicPr>
        <p:blipFill>
          <a:blip r:embed="rId3">
            <a:alphaModFix/>
          </a:blip>
          <a:stretch>
            <a:fillRect/>
          </a:stretch>
        </p:blipFill>
        <p:spPr>
          <a:xfrm>
            <a:off x="782000" y="1063575"/>
            <a:ext cx="4070901" cy="4007300"/>
          </a:xfrm>
          <a:prstGeom prst="rect">
            <a:avLst/>
          </a:prstGeom>
          <a:noFill/>
          <a:ln>
            <a:noFill/>
          </a:ln>
        </p:spPr>
      </p:pic>
      <p:pic>
        <p:nvPicPr>
          <p:cNvPr id="5123" name="Google Shape;5123;p53" title="螢幕截圖 2025-06-21 下午1.58.21.png"/>
          <p:cNvPicPr preferRelativeResize="0"/>
          <p:nvPr/>
        </p:nvPicPr>
        <p:blipFill>
          <a:blip r:embed="rId4">
            <a:alphaModFix/>
          </a:blip>
          <a:stretch>
            <a:fillRect/>
          </a:stretch>
        </p:blipFill>
        <p:spPr>
          <a:xfrm>
            <a:off x="3810000" y="2024100"/>
            <a:ext cx="6518103" cy="3424550"/>
          </a:xfrm>
          <a:prstGeom prst="rect">
            <a:avLst/>
          </a:prstGeom>
          <a:noFill/>
          <a:ln w="9525" cap="flat" cmpd="sng">
            <a:solidFill>
              <a:schemeClr val="dk2"/>
            </a:solidFill>
            <a:prstDash val="dash"/>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27"/>
        <p:cNvGrpSpPr/>
        <p:nvPr/>
      </p:nvGrpSpPr>
      <p:grpSpPr>
        <a:xfrm>
          <a:off x="0" y="0"/>
          <a:ext cx="0" cy="0"/>
          <a:chOff x="0" y="0"/>
          <a:chExt cx="0" cy="0"/>
        </a:xfrm>
      </p:grpSpPr>
      <p:sp>
        <p:nvSpPr>
          <p:cNvPr id="5128" name="Google Shape;5128;p5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Handle missing values</a:t>
            </a:r>
            <a:endParaRPr/>
          </a:p>
        </p:txBody>
      </p:sp>
      <p:sp>
        <p:nvSpPr>
          <p:cNvPr id="5129" name="Google Shape;5129;p54"/>
          <p:cNvSpPr txBox="1"/>
          <p:nvPr/>
        </p:nvSpPr>
        <p:spPr>
          <a:xfrm>
            <a:off x="5298500" y="1104250"/>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Remove “.com”</a:t>
            </a:r>
            <a:endParaRPr>
              <a:solidFill>
                <a:schemeClr val="dk1"/>
              </a:solidFill>
              <a:latin typeface="Poppins"/>
              <a:ea typeface="Poppins"/>
              <a:cs typeface="Poppins"/>
              <a:sym typeface="Poppins"/>
            </a:endParaRPr>
          </a:p>
        </p:txBody>
      </p:sp>
      <p:pic>
        <p:nvPicPr>
          <p:cNvPr id="5130" name="Google Shape;5130;p54" title="螢幕截圖 2025-06-21 下午1.58.33.png"/>
          <p:cNvPicPr preferRelativeResize="0"/>
          <p:nvPr/>
        </p:nvPicPr>
        <p:blipFill>
          <a:blip r:embed="rId3">
            <a:alphaModFix/>
          </a:blip>
          <a:stretch>
            <a:fillRect/>
          </a:stretch>
        </p:blipFill>
        <p:spPr>
          <a:xfrm>
            <a:off x="840125" y="1566550"/>
            <a:ext cx="7020503" cy="34245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34"/>
        <p:cNvGrpSpPr/>
        <p:nvPr/>
      </p:nvGrpSpPr>
      <p:grpSpPr>
        <a:xfrm>
          <a:off x="0" y="0"/>
          <a:ext cx="0" cy="0"/>
          <a:chOff x="0" y="0"/>
          <a:chExt cx="0" cy="0"/>
        </a:xfrm>
      </p:grpSpPr>
      <p:sp>
        <p:nvSpPr>
          <p:cNvPr id="5135" name="Google Shape;5135;p5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Handle missing values</a:t>
            </a:r>
            <a:endParaRPr/>
          </a:p>
        </p:txBody>
      </p:sp>
      <p:sp>
        <p:nvSpPr>
          <p:cNvPr id="5136" name="Google Shape;5136;p55"/>
          <p:cNvSpPr txBox="1"/>
          <p:nvPr/>
        </p:nvSpPr>
        <p:spPr>
          <a:xfrm>
            <a:off x="5298500" y="799450"/>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Remove “.org”</a:t>
            </a:r>
            <a:endParaRPr>
              <a:solidFill>
                <a:schemeClr val="dk1"/>
              </a:solidFill>
              <a:latin typeface="Poppins"/>
              <a:ea typeface="Poppins"/>
              <a:cs typeface="Poppins"/>
              <a:sym typeface="Poppins"/>
            </a:endParaRPr>
          </a:p>
        </p:txBody>
      </p:sp>
      <p:pic>
        <p:nvPicPr>
          <p:cNvPr id="5137" name="Google Shape;5137;p55" title="螢幕截圖 2025-06-21 下午1.58.54.png"/>
          <p:cNvPicPr preferRelativeResize="0"/>
          <p:nvPr/>
        </p:nvPicPr>
        <p:blipFill>
          <a:blip r:embed="rId3">
            <a:alphaModFix/>
          </a:blip>
          <a:stretch>
            <a:fillRect/>
          </a:stretch>
        </p:blipFill>
        <p:spPr>
          <a:xfrm>
            <a:off x="878875" y="1185550"/>
            <a:ext cx="6789427" cy="342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1"/>
        <p:cNvGrpSpPr/>
        <p:nvPr/>
      </p:nvGrpSpPr>
      <p:grpSpPr>
        <a:xfrm>
          <a:off x="0" y="0"/>
          <a:ext cx="0" cy="0"/>
          <a:chOff x="0" y="0"/>
          <a:chExt cx="0" cy="0"/>
        </a:xfrm>
      </p:grpSpPr>
      <p:sp>
        <p:nvSpPr>
          <p:cNvPr id="5142" name="Google Shape;5142;p56"/>
          <p:cNvSpPr txBox="1">
            <a:spLocks noGrp="1"/>
          </p:cNvSpPr>
          <p:nvPr>
            <p:ph type="title"/>
          </p:nvPr>
        </p:nvSpPr>
        <p:spPr>
          <a:xfrm>
            <a:off x="720000" y="445025"/>
            <a:ext cx="8152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Standardize textual tags into structured fields</a:t>
            </a:r>
            <a:endParaRPr/>
          </a:p>
        </p:txBody>
      </p:sp>
      <p:sp>
        <p:nvSpPr>
          <p:cNvPr id="5143" name="Google Shape;5143;p56"/>
          <p:cNvSpPr txBox="1"/>
          <p:nvPr/>
        </p:nvSpPr>
        <p:spPr>
          <a:xfrm>
            <a:off x="5298500" y="1104250"/>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3. Work on One Hot Encoding: Geography Tags</a:t>
            </a:r>
            <a:endParaRPr>
              <a:solidFill>
                <a:schemeClr val="dk1"/>
              </a:solidFill>
              <a:latin typeface="Poppins"/>
              <a:ea typeface="Poppins"/>
              <a:cs typeface="Poppins"/>
              <a:sym typeface="Poppins"/>
            </a:endParaRPr>
          </a:p>
        </p:txBody>
      </p:sp>
      <p:pic>
        <p:nvPicPr>
          <p:cNvPr id="5144" name="Google Shape;5144;p56" title="螢幕截圖 2025-06-21 下午2.02.07.png"/>
          <p:cNvPicPr preferRelativeResize="0"/>
          <p:nvPr/>
        </p:nvPicPr>
        <p:blipFill>
          <a:blip r:embed="rId3">
            <a:alphaModFix/>
          </a:blip>
          <a:stretch>
            <a:fillRect/>
          </a:stretch>
        </p:blipFill>
        <p:spPr>
          <a:xfrm>
            <a:off x="497650" y="1104250"/>
            <a:ext cx="4800851" cy="3820974"/>
          </a:xfrm>
          <a:prstGeom prst="rect">
            <a:avLst/>
          </a:prstGeom>
          <a:noFill/>
          <a:ln>
            <a:noFill/>
          </a:ln>
        </p:spPr>
      </p:pic>
      <p:pic>
        <p:nvPicPr>
          <p:cNvPr id="5145" name="Google Shape;5145;p56" title="螢幕截圖 2025-06-21 下午2.04.09.png"/>
          <p:cNvPicPr preferRelativeResize="0"/>
          <p:nvPr/>
        </p:nvPicPr>
        <p:blipFill>
          <a:blip r:embed="rId4">
            <a:alphaModFix/>
          </a:blip>
          <a:stretch>
            <a:fillRect/>
          </a:stretch>
        </p:blipFill>
        <p:spPr>
          <a:xfrm>
            <a:off x="4958400" y="1772625"/>
            <a:ext cx="3973603" cy="3820974"/>
          </a:xfrm>
          <a:prstGeom prst="rect">
            <a:avLst/>
          </a:prstGeom>
          <a:noFill/>
          <a:ln w="9525" cap="flat" cmpd="sng">
            <a:solidFill>
              <a:schemeClr val="dk2"/>
            </a:solidFill>
            <a:prstDash val="dash"/>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9"/>
        <p:cNvGrpSpPr/>
        <p:nvPr/>
      </p:nvGrpSpPr>
      <p:grpSpPr>
        <a:xfrm>
          <a:off x="0" y="0"/>
          <a:ext cx="0" cy="0"/>
          <a:chOff x="0" y="0"/>
          <a:chExt cx="0" cy="0"/>
        </a:xfrm>
      </p:grpSpPr>
      <p:pic>
        <p:nvPicPr>
          <p:cNvPr id="5150" name="Google Shape;5150;p57" title="螢幕截圖 2025-06-21 下午2.18.37.png"/>
          <p:cNvPicPr preferRelativeResize="0"/>
          <p:nvPr/>
        </p:nvPicPr>
        <p:blipFill>
          <a:blip r:embed="rId3">
            <a:alphaModFix/>
          </a:blip>
          <a:stretch>
            <a:fillRect/>
          </a:stretch>
        </p:blipFill>
        <p:spPr>
          <a:xfrm>
            <a:off x="249250" y="1275950"/>
            <a:ext cx="6027576" cy="3723075"/>
          </a:xfrm>
          <a:prstGeom prst="rect">
            <a:avLst/>
          </a:prstGeom>
          <a:noFill/>
          <a:ln>
            <a:noFill/>
          </a:ln>
        </p:spPr>
      </p:pic>
      <p:sp>
        <p:nvSpPr>
          <p:cNvPr id="5151" name="Google Shape;5151;p57"/>
          <p:cNvSpPr txBox="1">
            <a:spLocks noGrp="1"/>
          </p:cNvSpPr>
          <p:nvPr>
            <p:ph type="title"/>
          </p:nvPr>
        </p:nvSpPr>
        <p:spPr>
          <a:xfrm>
            <a:off x="720000" y="445025"/>
            <a:ext cx="807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Standardize textual tags into structured fields</a:t>
            </a:r>
            <a:endParaRPr/>
          </a:p>
        </p:txBody>
      </p:sp>
      <p:sp>
        <p:nvSpPr>
          <p:cNvPr id="5152" name="Google Shape;5152;p57"/>
          <p:cNvSpPr txBox="1"/>
          <p:nvPr/>
        </p:nvSpPr>
        <p:spPr>
          <a:xfrm>
            <a:off x="6334950" y="1162375"/>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Extract Tag Column - </a:t>
            </a:r>
            <a:endParaRPr>
              <a:solidFill>
                <a:schemeClr val="dk1"/>
              </a:solidFill>
              <a:latin typeface="Poppins"/>
              <a:ea typeface="Poppins"/>
              <a:cs typeface="Poppins"/>
              <a:sym typeface="Poppins"/>
            </a:endParaRPr>
          </a:p>
          <a:p>
            <a:pPr marL="0" lvl="0" indent="0" algn="l" rtl="0">
              <a:spcBef>
                <a:spcPts val="0"/>
              </a:spcBef>
              <a:spcAft>
                <a:spcPts val="0"/>
              </a:spcAft>
              <a:buNone/>
            </a:pPr>
            <a:r>
              <a:rPr lang="zh-TW">
                <a:solidFill>
                  <a:schemeClr val="dk1"/>
                </a:solidFill>
                <a:latin typeface="Poppins"/>
                <a:ea typeface="Poppins"/>
                <a:cs typeface="Poppins"/>
                <a:sym typeface="Poppins"/>
              </a:rPr>
              <a:t>Geography Tags</a:t>
            </a:r>
            <a:endParaRPr>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6"/>
        <p:cNvGrpSpPr/>
        <p:nvPr/>
      </p:nvGrpSpPr>
      <p:grpSpPr>
        <a:xfrm>
          <a:off x="0" y="0"/>
          <a:ext cx="0" cy="0"/>
          <a:chOff x="0" y="0"/>
          <a:chExt cx="0" cy="0"/>
        </a:xfrm>
      </p:grpSpPr>
      <p:sp>
        <p:nvSpPr>
          <p:cNvPr id="5157" name="Google Shape;5157;p58"/>
          <p:cNvSpPr txBox="1">
            <a:spLocks noGrp="1"/>
          </p:cNvSpPr>
          <p:nvPr>
            <p:ph type="title"/>
          </p:nvPr>
        </p:nvSpPr>
        <p:spPr>
          <a:xfrm>
            <a:off x="720000" y="445025"/>
            <a:ext cx="807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Standardize textual tags into structured fields</a:t>
            </a:r>
            <a:endParaRPr/>
          </a:p>
        </p:txBody>
      </p:sp>
      <p:pic>
        <p:nvPicPr>
          <p:cNvPr id="5158" name="Google Shape;5158;p58" title="螢幕截圖 2025-06-21 下午2.21.27.png"/>
          <p:cNvPicPr preferRelativeResize="0"/>
          <p:nvPr/>
        </p:nvPicPr>
        <p:blipFill>
          <a:blip r:embed="rId3">
            <a:alphaModFix/>
          </a:blip>
          <a:stretch>
            <a:fillRect/>
          </a:stretch>
        </p:blipFill>
        <p:spPr>
          <a:xfrm>
            <a:off x="304800" y="1179825"/>
            <a:ext cx="4993700" cy="3725031"/>
          </a:xfrm>
          <a:prstGeom prst="rect">
            <a:avLst/>
          </a:prstGeom>
          <a:noFill/>
          <a:ln>
            <a:noFill/>
          </a:ln>
        </p:spPr>
      </p:pic>
      <p:sp>
        <p:nvSpPr>
          <p:cNvPr id="5159" name="Google Shape;5159;p58"/>
          <p:cNvSpPr txBox="1"/>
          <p:nvPr/>
        </p:nvSpPr>
        <p:spPr>
          <a:xfrm>
            <a:off x="5569725" y="1179825"/>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Extract Tag Column - </a:t>
            </a:r>
            <a:endParaRPr>
              <a:solidFill>
                <a:schemeClr val="dk1"/>
              </a:solidFill>
              <a:latin typeface="Poppins"/>
              <a:ea typeface="Poppins"/>
              <a:cs typeface="Poppins"/>
              <a:sym typeface="Poppins"/>
            </a:endParaRPr>
          </a:p>
          <a:p>
            <a:pPr marL="0" lvl="0" indent="0" algn="l" rtl="0">
              <a:spcBef>
                <a:spcPts val="0"/>
              </a:spcBef>
              <a:spcAft>
                <a:spcPts val="0"/>
              </a:spcAft>
              <a:buNone/>
            </a:pPr>
            <a:r>
              <a:rPr lang="zh-TW">
                <a:solidFill>
                  <a:schemeClr val="dk1"/>
                </a:solidFill>
                <a:latin typeface="Poppins"/>
                <a:ea typeface="Poppins"/>
                <a:cs typeface="Poppins"/>
                <a:sym typeface="Poppins"/>
              </a:rPr>
              <a:t>Preferred Investment Type Tags</a:t>
            </a:r>
            <a:endParaRPr>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25"/>
        <p:cNvGrpSpPr/>
        <p:nvPr/>
      </p:nvGrpSpPr>
      <p:grpSpPr>
        <a:xfrm>
          <a:off x="0" y="0"/>
          <a:ext cx="0" cy="0"/>
          <a:chOff x="0" y="0"/>
          <a:chExt cx="0" cy="0"/>
        </a:xfrm>
      </p:grpSpPr>
      <p:sp>
        <p:nvSpPr>
          <p:cNvPr id="4826" name="Google Shape;4826;p41"/>
          <p:cNvSpPr txBox="1">
            <a:spLocks noGrp="1"/>
          </p:cNvSpPr>
          <p:nvPr>
            <p:ph type="title" idx="14"/>
          </p:nvPr>
        </p:nvSpPr>
        <p:spPr>
          <a:xfrm>
            <a:off x="4992627" y="1361271"/>
            <a:ext cx="775800" cy="775800"/>
          </a:xfrm>
          <a:prstGeom prst="rect">
            <a:avLst/>
          </a:prstGeom>
          <a:gradFill>
            <a:gsLst>
              <a:gs pos="0">
                <a:schemeClr val="accent1"/>
              </a:gs>
              <a:gs pos="100000">
                <a:schemeClr val="lt1"/>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zh-TW"/>
              <a:t>04</a:t>
            </a:r>
            <a:endParaRPr/>
          </a:p>
        </p:txBody>
      </p:sp>
      <p:sp>
        <p:nvSpPr>
          <p:cNvPr id="4827" name="Google Shape;4827;p41"/>
          <p:cNvSpPr txBox="1">
            <a:spLocks noGrp="1"/>
          </p:cNvSpPr>
          <p:nvPr>
            <p:ph type="title" idx="15"/>
          </p:nvPr>
        </p:nvSpPr>
        <p:spPr>
          <a:xfrm>
            <a:off x="4992627" y="2633021"/>
            <a:ext cx="775800" cy="775800"/>
          </a:xfrm>
          <a:prstGeom prst="rect">
            <a:avLst/>
          </a:prstGeom>
          <a:gradFill>
            <a:gsLst>
              <a:gs pos="0">
                <a:schemeClr val="accent1"/>
              </a:gs>
              <a:gs pos="100000">
                <a:schemeClr val="lt1"/>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zh-TW"/>
              <a:t>05</a:t>
            </a:r>
            <a:endParaRPr/>
          </a:p>
        </p:txBody>
      </p:sp>
      <p:sp>
        <p:nvSpPr>
          <p:cNvPr id="4828" name="Google Shape;4828;p41"/>
          <p:cNvSpPr txBox="1">
            <a:spLocks noGrp="1"/>
          </p:cNvSpPr>
          <p:nvPr>
            <p:ph type="title" idx="13"/>
          </p:nvPr>
        </p:nvSpPr>
        <p:spPr>
          <a:xfrm>
            <a:off x="943977" y="2633021"/>
            <a:ext cx="775800" cy="775800"/>
          </a:xfrm>
          <a:prstGeom prst="rect">
            <a:avLst/>
          </a:prstGeom>
          <a:gradFill>
            <a:gsLst>
              <a:gs pos="0">
                <a:schemeClr val="accent1"/>
              </a:gs>
              <a:gs pos="100000">
                <a:schemeClr val="lt1"/>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zh-TW"/>
              <a:t>02</a:t>
            </a:r>
            <a:endParaRPr/>
          </a:p>
        </p:txBody>
      </p:sp>
      <p:sp>
        <p:nvSpPr>
          <p:cNvPr id="4829" name="Google Shape;4829;p41"/>
          <p:cNvSpPr txBox="1">
            <a:spLocks noGrp="1"/>
          </p:cNvSpPr>
          <p:nvPr>
            <p:ph type="title" idx="9"/>
          </p:nvPr>
        </p:nvSpPr>
        <p:spPr>
          <a:xfrm>
            <a:off x="943977" y="1361271"/>
            <a:ext cx="775800" cy="775800"/>
          </a:xfrm>
          <a:prstGeom prst="rect">
            <a:avLst/>
          </a:prstGeom>
          <a:gradFill>
            <a:gsLst>
              <a:gs pos="0">
                <a:schemeClr val="accent1"/>
              </a:gs>
              <a:gs pos="100000">
                <a:schemeClr val="lt1"/>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zh-TW"/>
              <a:t>01</a:t>
            </a:r>
            <a:endParaRPr/>
          </a:p>
        </p:txBody>
      </p:sp>
      <p:sp>
        <p:nvSpPr>
          <p:cNvPr id="4830" name="Google Shape;4830;p4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OUR </a:t>
            </a:r>
            <a:r>
              <a:rPr lang="zh-TW">
                <a:solidFill>
                  <a:schemeClr val="dk2"/>
                </a:solidFill>
              </a:rPr>
              <a:t>AGENDA</a:t>
            </a:r>
            <a:endParaRPr>
              <a:solidFill>
                <a:schemeClr val="dk2"/>
              </a:solidFill>
            </a:endParaRPr>
          </a:p>
        </p:txBody>
      </p:sp>
      <p:sp>
        <p:nvSpPr>
          <p:cNvPr id="4831" name="Google Shape;4831;p41"/>
          <p:cNvSpPr txBox="1">
            <a:spLocks noGrp="1"/>
          </p:cNvSpPr>
          <p:nvPr>
            <p:ph type="title" idx="2"/>
          </p:nvPr>
        </p:nvSpPr>
        <p:spPr>
          <a:xfrm>
            <a:off x="1804450" y="1201125"/>
            <a:ext cx="2787900" cy="104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Dataset Description &amp; </a:t>
            </a:r>
            <a:endParaRPr/>
          </a:p>
          <a:p>
            <a:pPr marL="0" lvl="0" indent="0" algn="l" rtl="0">
              <a:spcBef>
                <a:spcPts val="0"/>
              </a:spcBef>
              <a:spcAft>
                <a:spcPts val="0"/>
              </a:spcAft>
              <a:buNone/>
            </a:pPr>
            <a:r>
              <a:rPr lang="zh-TW"/>
              <a:t>Data Preprocessing </a:t>
            </a:r>
            <a:endParaRPr/>
          </a:p>
        </p:txBody>
      </p:sp>
      <p:sp>
        <p:nvSpPr>
          <p:cNvPr id="4832" name="Google Shape;4832;p41"/>
          <p:cNvSpPr txBox="1">
            <a:spLocks noGrp="1"/>
          </p:cNvSpPr>
          <p:nvPr>
            <p:ph type="title" idx="3"/>
          </p:nvPr>
        </p:nvSpPr>
        <p:spPr>
          <a:xfrm>
            <a:off x="5865500" y="2700825"/>
            <a:ext cx="2736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Project Summary</a:t>
            </a:r>
            <a:endParaRPr/>
          </a:p>
        </p:txBody>
      </p:sp>
      <p:sp>
        <p:nvSpPr>
          <p:cNvPr id="4833" name="Google Shape;4833;p41"/>
          <p:cNvSpPr txBox="1">
            <a:spLocks noGrp="1"/>
          </p:cNvSpPr>
          <p:nvPr>
            <p:ph type="title" idx="5"/>
          </p:nvPr>
        </p:nvSpPr>
        <p:spPr>
          <a:xfrm>
            <a:off x="1872275" y="2777025"/>
            <a:ext cx="26619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EDA &amp;</a:t>
            </a:r>
            <a:endParaRPr/>
          </a:p>
          <a:p>
            <a:pPr marL="0" lvl="0" indent="0" algn="l" rtl="0">
              <a:spcBef>
                <a:spcPts val="0"/>
              </a:spcBef>
              <a:spcAft>
                <a:spcPts val="0"/>
              </a:spcAft>
              <a:buNone/>
            </a:pPr>
            <a:r>
              <a:rPr lang="zh-TW"/>
              <a:t>Data Visualization</a:t>
            </a:r>
            <a:endParaRPr/>
          </a:p>
        </p:txBody>
      </p:sp>
      <p:sp>
        <p:nvSpPr>
          <p:cNvPr id="4834" name="Google Shape;4834;p41"/>
          <p:cNvSpPr txBox="1">
            <a:spLocks noGrp="1"/>
          </p:cNvSpPr>
          <p:nvPr>
            <p:ph type="title" idx="6"/>
          </p:nvPr>
        </p:nvSpPr>
        <p:spPr>
          <a:xfrm>
            <a:off x="5939225" y="1437476"/>
            <a:ext cx="2377500" cy="82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Challenges, Limitations, Future Work</a:t>
            </a:r>
            <a:endParaRPr/>
          </a:p>
        </p:txBody>
      </p:sp>
      <p:grpSp>
        <p:nvGrpSpPr>
          <p:cNvPr id="4835" name="Google Shape;4835;p41"/>
          <p:cNvGrpSpPr/>
          <p:nvPr/>
        </p:nvGrpSpPr>
        <p:grpSpPr>
          <a:xfrm>
            <a:off x="7815367" y="539507"/>
            <a:ext cx="878914" cy="511681"/>
            <a:chOff x="4436950" y="1405000"/>
            <a:chExt cx="682175" cy="397175"/>
          </a:xfrm>
        </p:grpSpPr>
        <p:sp>
          <p:nvSpPr>
            <p:cNvPr id="4836" name="Google Shape;4836;p41"/>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1"/>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1"/>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1"/>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1"/>
          <p:cNvSpPr txBox="1">
            <a:spLocks noGrp="1"/>
          </p:cNvSpPr>
          <p:nvPr>
            <p:ph type="title" idx="13"/>
          </p:nvPr>
        </p:nvSpPr>
        <p:spPr>
          <a:xfrm>
            <a:off x="943977" y="3927146"/>
            <a:ext cx="775800" cy="775800"/>
          </a:xfrm>
          <a:prstGeom prst="rect">
            <a:avLst/>
          </a:prstGeom>
          <a:gradFill>
            <a:gsLst>
              <a:gs pos="0">
                <a:schemeClr val="accent1"/>
              </a:gs>
              <a:gs pos="100000">
                <a:schemeClr val="lt1"/>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zh-TW"/>
              <a:t>03</a:t>
            </a:r>
            <a:endParaRPr/>
          </a:p>
        </p:txBody>
      </p:sp>
      <p:sp>
        <p:nvSpPr>
          <p:cNvPr id="4841" name="Google Shape;4841;p41"/>
          <p:cNvSpPr txBox="1">
            <a:spLocks noGrp="1"/>
          </p:cNvSpPr>
          <p:nvPr>
            <p:ph type="title" idx="5"/>
          </p:nvPr>
        </p:nvSpPr>
        <p:spPr>
          <a:xfrm>
            <a:off x="1872275" y="3918750"/>
            <a:ext cx="2961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3"/>
        <p:cNvGrpSpPr/>
        <p:nvPr/>
      </p:nvGrpSpPr>
      <p:grpSpPr>
        <a:xfrm>
          <a:off x="0" y="0"/>
          <a:ext cx="0" cy="0"/>
          <a:chOff x="0" y="0"/>
          <a:chExt cx="0" cy="0"/>
        </a:xfrm>
      </p:grpSpPr>
      <p:sp>
        <p:nvSpPr>
          <p:cNvPr id="5164" name="Google Shape;5164;p59"/>
          <p:cNvSpPr txBox="1">
            <a:spLocks noGrp="1"/>
          </p:cNvSpPr>
          <p:nvPr>
            <p:ph type="title"/>
          </p:nvPr>
        </p:nvSpPr>
        <p:spPr>
          <a:xfrm>
            <a:off x="720000" y="445025"/>
            <a:ext cx="807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Standardize textual tags into structured fields</a:t>
            </a:r>
            <a:endParaRPr/>
          </a:p>
        </p:txBody>
      </p:sp>
      <p:sp>
        <p:nvSpPr>
          <p:cNvPr id="5165" name="Google Shape;5165;p59"/>
          <p:cNvSpPr txBox="1"/>
          <p:nvPr/>
        </p:nvSpPr>
        <p:spPr>
          <a:xfrm>
            <a:off x="6073375" y="1084875"/>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Extract Tag Column - </a:t>
            </a:r>
            <a:endParaRPr>
              <a:solidFill>
                <a:schemeClr val="dk1"/>
              </a:solidFill>
              <a:latin typeface="Poppins"/>
              <a:ea typeface="Poppins"/>
              <a:cs typeface="Poppins"/>
              <a:sym typeface="Poppins"/>
            </a:endParaRPr>
          </a:p>
          <a:p>
            <a:pPr marL="0" lvl="0" indent="0" algn="l" rtl="0">
              <a:spcBef>
                <a:spcPts val="0"/>
              </a:spcBef>
              <a:spcAft>
                <a:spcPts val="0"/>
              </a:spcAft>
              <a:buNone/>
            </a:pPr>
            <a:r>
              <a:rPr lang="zh-TW">
                <a:solidFill>
                  <a:schemeClr val="dk1"/>
                </a:solidFill>
                <a:latin typeface="Poppins"/>
                <a:ea typeface="Poppins"/>
                <a:cs typeface="Poppins"/>
                <a:sym typeface="Poppins"/>
              </a:rPr>
              <a:t>Preferred Industry Tags</a:t>
            </a:r>
            <a:endParaRPr>
              <a:solidFill>
                <a:schemeClr val="dk1"/>
              </a:solidFill>
              <a:latin typeface="Poppins"/>
              <a:ea typeface="Poppins"/>
              <a:cs typeface="Poppins"/>
              <a:sym typeface="Poppins"/>
            </a:endParaRPr>
          </a:p>
        </p:txBody>
      </p:sp>
      <p:pic>
        <p:nvPicPr>
          <p:cNvPr id="5166" name="Google Shape;5166;p59" title="螢幕截圖 2025-06-21 下午2.23.28.png"/>
          <p:cNvPicPr preferRelativeResize="0"/>
          <p:nvPr/>
        </p:nvPicPr>
        <p:blipFill>
          <a:blip r:embed="rId3">
            <a:alphaModFix/>
          </a:blip>
          <a:stretch>
            <a:fillRect/>
          </a:stretch>
        </p:blipFill>
        <p:spPr>
          <a:xfrm>
            <a:off x="317075" y="957025"/>
            <a:ext cx="4874851" cy="3998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70"/>
        <p:cNvGrpSpPr/>
        <p:nvPr/>
      </p:nvGrpSpPr>
      <p:grpSpPr>
        <a:xfrm>
          <a:off x="0" y="0"/>
          <a:ext cx="0" cy="0"/>
          <a:chOff x="0" y="0"/>
          <a:chExt cx="0" cy="0"/>
        </a:xfrm>
      </p:grpSpPr>
      <p:sp>
        <p:nvSpPr>
          <p:cNvPr id="5171" name="Google Shape;5171;p60"/>
          <p:cNvSpPr txBox="1">
            <a:spLocks noGrp="1"/>
          </p:cNvSpPr>
          <p:nvPr>
            <p:ph type="title"/>
          </p:nvPr>
        </p:nvSpPr>
        <p:spPr>
          <a:xfrm>
            <a:off x="720000" y="445025"/>
            <a:ext cx="807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Output the Final Dataframe </a:t>
            </a:r>
            <a:endParaRPr/>
          </a:p>
          <a:p>
            <a:pPr marL="0" lvl="0" indent="0" algn="l" rtl="0">
              <a:spcBef>
                <a:spcPts val="0"/>
              </a:spcBef>
              <a:spcAft>
                <a:spcPts val="0"/>
              </a:spcAft>
              <a:buNone/>
            </a:pPr>
            <a:r>
              <a:rPr lang="zh-TW"/>
              <a:t>after One Hot Encoding for further study</a:t>
            </a:r>
            <a:endParaRPr/>
          </a:p>
        </p:txBody>
      </p:sp>
      <p:sp>
        <p:nvSpPr>
          <p:cNvPr id="5172" name="Google Shape;5172;p60"/>
          <p:cNvSpPr txBox="1"/>
          <p:nvPr/>
        </p:nvSpPr>
        <p:spPr>
          <a:xfrm>
            <a:off x="5298500" y="1104250"/>
            <a:ext cx="3293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Combine the encoded columns to the original dataset dataframe</a:t>
            </a:r>
            <a:endParaRPr>
              <a:solidFill>
                <a:schemeClr val="dk1"/>
              </a:solidFill>
              <a:latin typeface="Poppins"/>
              <a:ea typeface="Poppins"/>
              <a:cs typeface="Poppins"/>
              <a:sym typeface="Poppins"/>
            </a:endParaRPr>
          </a:p>
        </p:txBody>
      </p:sp>
      <p:pic>
        <p:nvPicPr>
          <p:cNvPr id="5173" name="Google Shape;5173;p60" title="螢幕截圖 2025-06-21 下午2.28.29.png"/>
          <p:cNvPicPr preferRelativeResize="0"/>
          <p:nvPr/>
        </p:nvPicPr>
        <p:blipFill>
          <a:blip r:embed="rId3">
            <a:alphaModFix/>
          </a:blip>
          <a:stretch>
            <a:fillRect/>
          </a:stretch>
        </p:blipFill>
        <p:spPr>
          <a:xfrm>
            <a:off x="207374" y="1017725"/>
            <a:ext cx="4632401" cy="4557476"/>
          </a:xfrm>
          <a:prstGeom prst="rect">
            <a:avLst/>
          </a:prstGeom>
          <a:noFill/>
          <a:ln>
            <a:noFill/>
          </a:ln>
        </p:spPr>
      </p:pic>
      <p:pic>
        <p:nvPicPr>
          <p:cNvPr id="5174" name="Google Shape;5174;p60" title="螢幕截圖 2025-06-21 下午2.28.46.png"/>
          <p:cNvPicPr preferRelativeResize="0"/>
          <p:nvPr/>
        </p:nvPicPr>
        <p:blipFill>
          <a:blip r:embed="rId4">
            <a:alphaModFix/>
          </a:blip>
          <a:stretch>
            <a:fillRect/>
          </a:stretch>
        </p:blipFill>
        <p:spPr>
          <a:xfrm>
            <a:off x="2400551" y="2237575"/>
            <a:ext cx="6695077" cy="269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78"/>
        <p:cNvGrpSpPr/>
        <p:nvPr/>
      </p:nvGrpSpPr>
      <p:grpSpPr>
        <a:xfrm>
          <a:off x="0" y="0"/>
          <a:ext cx="0" cy="0"/>
          <a:chOff x="0" y="0"/>
          <a:chExt cx="0" cy="0"/>
        </a:xfrm>
      </p:grpSpPr>
      <p:sp>
        <p:nvSpPr>
          <p:cNvPr id="5179" name="Google Shape;5179;p61"/>
          <p:cNvSpPr txBox="1">
            <a:spLocks noGrp="1"/>
          </p:cNvSpPr>
          <p:nvPr>
            <p:ph type="title"/>
          </p:nvPr>
        </p:nvSpPr>
        <p:spPr>
          <a:xfrm>
            <a:off x="1920300" y="2288450"/>
            <a:ext cx="53034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a:t>Data </a:t>
            </a:r>
            <a:r>
              <a:rPr lang="zh-TW">
                <a:solidFill>
                  <a:schemeClr val="dk2"/>
                </a:solidFill>
              </a:rPr>
              <a:t>Insights</a:t>
            </a:r>
            <a:endParaRPr>
              <a:solidFill>
                <a:schemeClr val="dk2"/>
              </a:solidFill>
            </a:endParaRPr>
          </a:p>
          <a:p>
            <a:pPr marL="0" lvl="0" indent="0" algn="ctr" rtl="0">
              <a:spcBef>
                <a:spcPts val="0"/>
              </a:spcBef>
              <a:spcAft>
                <a:spcPts val="0"/>
              </a:spcAft>
              <a:buClr>
                <a:schemeClr val="dk1"/>
              </a:buClr>
              <a:buSzPts val="1100"/>
              <a:buFont typeface="Arial"/>
              <a:buNone/>
            </a:pPr>
            <a:r>
              <a:rPr lang="zh-TW">
                <a:solidFill>
                  <a:schemeClr val="dk2"/>
                </a:solidFill>
              </a:rPr>
              <a:t>(EDA)</a:t>
            </a:r>
            <a:endParaRPr>
              <a:solidFill>
                <a:schemeClr val="dk2"/>
              </a:solidFill>
            </a:endParaRPr>
          </a:p>
        </p:txBody>
      </p:sp>
      <p:sp>
        <p:nvSpPr>
          <p:cNvPr id="5180" name="Google Shape;5180;p61"/>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grpSp>
        <p:nvGrpSpPr>
          <p:cNvPr id="5181" name="Google Shape;5181;p61"/>
          <p:cNvGrpSpPr/>
          <p:nvPr/>
        </p:nvGrpSpPr>
        <p:grpSpPr>
          <a:xfrm flipH="1">
            <a:off x="7430942" y="539507"/>
            <a:ext cx="1256089" cy="511681"/>
            <a:chOff x="7438192" y="539507"/>
            <a:chExt cx="1256089" cy="511681"/>
          </a:xfrm>
        </p:grpSpPr>
        <p:sp>
          <p:nvSpPr>
            <p:cNvPr id="5182" name="Google Shape;5182;p61"/>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1"/>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1"/>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1"/>
          <p:cNvGrpSpPr/>
          <p:nvPr/>
        </p:nvGrpSpPr>
        <p:grpSpPr>
          <a:xfrm flipH="1">
            <a:off x="430192" y="4092332"/>
            <a:ext cx="878914" cy="511681"/>
            <a:chOff x="4436950" y="1405000"/>
            <a:chExt cx="682175" cy="397175"/>
          </a:xfrm>
        </p:grpSpPr>
        <p:sp>
          <p:nvSpPr>
            <p:cNvPr id="5189" name="Google Shape;5189;p61"/>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61"/>
          <p:cNvGrpSpPr/>
          <p:nvPr/>
        </p:nvGrpSpPr>
        <p:grpSpPr>
          <a:xfrm rot="-660325">
            <a:off x="1309006" y="776001"/>
            <a:ext cx="920209" cy="838350"/>
            <a:chOff x="1425716" y="2328426"/>
            <a:chExt cx="920218" cy="838358"/>
          </a:xfrm>
        </p:grpSpPr>
        <p:grpSp>
          <p:nvGrpSpPr>
            <p:cNvPr id="5194" name="Google Shape;5194;p61"/>
            <p:cNvGrpSpPr/>
            <p:nvPr/>
          </p:nvGrpSpPr>
          <p:grpSpPr>
            <a:xfrm>
              <a:off x="1425716" y="2328426"/>
              <a:ext cx="920218" cy="838358"/>
              <a:chOff x="1310300" y="1329825"/>
              <a:chExt cx="599725" cy="546375"/>
            </a:xfrm>
          </p:grpSpPr>
          <p:sp>
            <p:nvSpPr>
              <p:cNvPr id="5195" name="Google Shape;5195;p61"/>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1"/>
            <p:cNvGrpSpPr/>
            <p:nvPr/>
          </p:nvGrpSpPr>
          <p:grpSpPr>
            <a:xfrm>
              <a:off x="1685543" y="2547360"/>
              <a:ext cx="400555" cy="400493"/>
              <a:chOff x="2685825" y="840375"/>
              <a:chExt cx="481900" cy="481825"/>
            </a:xfrm>
          </p:grpSpPr>
          <p:sp>
            <p:nvSpPr>
              <p:cNvPr id="5198" name="Google Shape;5198;p6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200" name="Google Shape;5200;p61"/>
          <p:cNvGrpSpPr/>
          <p:nvPr/>
        </p:nvGrpSpPr>
        <p:grpSpPr>
          <a:xfrm rot="471762">
            <a:off x="7371112" y="1571286"/>
            <a:ext cx="920219" cy="838359"/>
            <a:chOff x="2967566" y="3508251"/>
            <a:chExt cx="920218" cy="838358"/>
          </a:xfrm>
        </p:grpSpPr>
        <p:grpSp>
          <p:nvGrpSpPr>
            <p:cNvPr id="5201" name="Google Shape;5201;p61"/>
            <p:cNvGrpSpPr/>
            <p:nvPr/>
          </p:nvGrpSpPr>
          <p:grpSpPr>
            <a:xfrm>
              <a:off x="2967566" y="3508251"/>
              <a:ext cx="920218" cy="838358"/>
              <a:chOff x="1310300" y="1329825"/>
              <a:chExt cx="599725" cy="546375"/>
            </a:xfrm>
          </p:grpSpPr>
          <p:sp>
            <p:nvSpPr>
              <p:cNvPr id="5202" name="Google Shape;5202;p61"/>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1"/>
            <p:cNvGrpSpPr/>
            <p:nvPr/>
          </p:nvGrpSpPr>
          <p:grpSpPr>
            <a:xfrm>
              <a:off x="3266151" y="3784282"/>
              <a:ext cx="340573" cy="339271"/>
              <a:chOff x="2085450" y="842250"/>
              <a:chExt cx="483700" cy="481850"/>
            </a:xfrm>
          </p:grpSpPr>
          <p:sp>
            <p:nvSpPr>
              <p:cNvPr id="5205" name="Google Shape;5205;p6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208" name="Google Shape;5208;p61"/>
          <p:cNvSpPr txBox="1">
            <a:spLocks noGrp="1"/>
          </p:cNvSpPr>
          <p:nvPr>
            <p:ph type="title" idx="2"/>
          </p:nvPr>
        </p:nvSpPr>
        <p:spPr>
          <a:xfrm>
            <a:off x="3960450" y="8440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02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12"/>
        <p:cNvGrpSpPr/>
        <p:nvPr/>
      </p:nvGrpSpPr>
      <p:grpSpPr>
        <a:xfrm>
          <a:off x="0" y="0"/>
          <a:ext cx="0" cy="0"/>
          <a:chOff x="0" y="0"/>
          <a:chExt cx="0" cy="0"/>
        </a:xfrm>
      </p:grpSpPr>
      <p:sp>
        <p:nvSpPr>
          <p:cNvPr id="5213" name="Google Shape;5213;p62"/>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Geography Categories’</a:t>
            </a:r>
            <a:endParaRPr/>
          </a:p>
        </p:txBody>
      </p:sp>
      <p:grpSp>
        <p:nvGrpSpPr>
          <p:cNvPr id="5214" name="Google Shape;5214;p62"/>
          <p:cNvGrpSpPr/>
          <p:nvPr/>
        </p:nvGrpSpPr>
        <p:grpSpPr>
          <a:xfrm>
            <a:off x="7523641" y="1399676"/>
            <a:ext cx="920218" cy="838358"/>
            <a:chOff x="7447441" y="1704476"/>
            <a:chExt cx="920218" cy="838358"/>
          </a:xfrm>
        </p:grpSpPr>
        <p:grpSp>
          <p:nvGrpSpPr>
            <p:cNvPr id="5215" name="Google Shape;5215;p62"/>
            <p:cNvGrpSpPr/>
            <p:nvPr/>
          </p:nvGrpSpPr>
          <p:grpSpPr>
            <a:xfrm>
              <a:off x="7447441" y="1704476"/>
              <a:ext cx="920218" cy="838358"/>
              <a:chOff x="1310300" y="1329825"/>
              <a:chExt cx="599725" cy="546375"/>
            </a:xfrm>
          </p:grpSpPr>
          <p:sp>
            <p:nvSpPr>
              <p:cNvPr id="5216" name="Google Shape;5216;p62"/>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2"/>
            <p:cNvGrpSpPr/>
            <p:nvPr/>
          </p:nvGrpSpPr>
          <p:grpSpPr>
            <a:xfrm>
              <a:off x="7702652" y="1916389"/>
              <a:ext cx="409783" cy="414499"/>
              <a:chOff x="-62148800" y="3377700"/>
              <a:chExt cx="311125" cy="316750"/>
            </a:xfrm>
          </p:grpSpPr>
          <p:sp>
            <p:nvSpPr>
              <p:cNvPr id="5219" name="Google Shape;5219;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62"/>
          <p:cNvGrpSpPr/>
          <p:nvPr/>
        </p:nvGrpSpPr>
        <p:grpSpPr>
          <a:xfrm>
            <a:off x="7430942" y="539507"/>
            <a:ext cx="1256089" cy="511681"/>
            <a:chOff x="7438192" y="539507"/>
            <a:chExt cx="1256089" cy="511681"/>
          </a:xfrm>
        </p:grpSpPr>
        <p:sp>
          <p:nvSpPr>
            <p:cNvPr id="5222" name="Google Shape;5222;p62"/>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28" name="Google Shape;5228;p62"/>
          <p:cNvPicPr preferRelativeResize="0"/>
          <p:nvPr/>
        </p:nvPicPr>
        <p:blipFill>
          <a:blip r:embed="rId3">
            <a:alphaModFix/>
          </a:blip>
          <a:stretch>
            <a:fillRect/>
          </a:stretch>
        </p:blipFill>
        <p:spPr>
          <a:xfrm>
            <a:off x="265750" y="1088000"/>
            <a:ext cx="6832374" cy="3854699"/>
          </a:xfrm>
          <a:prstGeom prst="rect">
            <a:avLst/>
          </a:prstGeom>
          <a:noFill/>
          <a:ln>
            <a:noFill/>
          </a:ln>
        </p:spPr>
      </p:pic>
      <p:sp>
        <p:nvSpPr>
          <p:cNvPr id="5229" name="Google Shape;5229;p62"/>
          <p:cNvSpPr/>
          <p:nvPr/>
        </p:nvSpPr>
        <p:spPr>
          <a:xfrm>
            <a:off x="5586275" y="2467575"/>
            <a:ext cx="35577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2300">
                <a:solidFill>
                  <a:schemeClr val="lt1"/>
                </a:solidFill>
                <a:latin typeface="Poppins"/>
                <a:ea typeface="Poppins"/>
                <a:cs typeface="Poppins"/>
                <a:sym typeface="Poppins"/>
              </a:rPr>
              <a:t>Top 1: US </a:t>
            </a:r>
            <a:r>
              <a:rPr lang="zh-TW" sz="2000">
                <a:solidFill>
                  <a:srgbClr val="002060"/>
                </a:solidFill>
                <a:latin typeface="Poppins"/>
                <a:ea typeface="Poppins"/>
                <a:cs typeface="Poppins"/>
                <a:sym typeface="Poppins"/>
              </a:rPr>
              <a:t>(10,157)</a:t>
            </a:r>
            <a:endParaRPr sz="2300">
              <a:solidFill>
                <a:srgbClr val="002060"/>
              </a:solidFill>
              <a:latin typeface="Poppins"/>
              <a:ea typeface="Poppins"/>
              <a:cs typeface="Poppins"/>
              <a:sym typeface="Poppins"/>
            </a:endParaRPr>
          </a:p>
          <a:p>
            <a:pPr marL="0" lvl="0" indent="0" algn="l" rtl="0">
              <a:spcBef>
                <a:spcPts val="0"/>
              </a:spcBef>
              <a:spcAft>
                <a:spcPts val="0"/>
              </a:spcAft>
              <a:buNone/>
            </a:pPr>
            <a:r>
              <a:rPr lang="zh-TW" sz="2300">
                <a:solidFill>
                  <a:schemeClr val="lt1"/>
                </a:solidFill>
                <a:latin typeface="Poppins"/>
                <a:ea typeface="Poppins"/>
                <a:cs typeface="Poppins"/>
                <a:sym typeface="Poppins"/>
              </a:rPr>
              <a:t>Top 2: Europe</a:t>
            </a:r>
            <a:r>
              <a:rPr lang="zh-TW" sz="2000">
                <a:solidFill>
                  <a:srgbClr val="002060"/>
                </a:solidFill>
                <a:latin typeface="Poppins"/>
                <a:ea typeface="Poppins"/>
                <a:cs typeface="Poppins"/>
                <a:sym typeface="Poppins"/>
              </a:rPr>
              <a:t> (4,994)</a:t>
            </a:r>
            <a:endParaRPr sz="2300">
              <a:solidFill>
                <a:schemeClr val="accent1"/>
              </a:solidFill>
              <a:latin typeface="Poppins"/>
              <a:ea typeface="Poppins"/>
              <a:cs typeface="Poppins"/>
              <a:sym typeface="Poppins"/>
            </a:endParaRPr>
          </a:p>
          <a:p>
            <a:pPr marL="0" lvl="0" indent="0" algn="l" rtl="0">
              <a:spcBef>
                <a:spcPts val="0"/>
              </a:spcBef>
              <a:spcAft>
                <a:spcPts val="0"/>
              </a:spcAft>
              <a:buNone/>
            </a:pPr>
            <a:r>
              <a:rPr lang="zh-TW" sz="2300">
                <a:solidFill>
                  <a:schemeClr val="lt1"/>
                </a:solidFill>
                <a:latin typeface="Poppins"/>
                <a:ea typeface="Poppins"/>
                <a:cs typeface="Poppins"/>
                <a:sym typeface="Poppins"/>
              </a:rPr>
              <a:t>Top 3: Canada </a:t>
            </a:r>
            <a:r>
              <a:rPr lang="zh-TW" sz="2000">
                <a:solidFill>
                  <a:srgbClr val="002060"/>
                </a:solidFill>
                <a:latin typeface="Poppins"/>
                <a:ea typeface="Poppins"/>
                <a:cs typeface="Poppins"/>
                <a:sym typeface="Poppins"/>
              </a:rPr>
              <a:t>(2,396)</a:t>
            </a:r>
            <a:endParaRPr sz="2300">
              <a:solidFill>
                <a:schemeClr val="lt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3"/>
        <p:cNvGrpSpPr/>
        <p:nvPr/>
      </p:nvGrpSpPr>
      <p:grpSpPr>
        <a:xfrm>
          <a:off x="0" y="0"/>
          <a:ext cx="0" cy="0"/>
          <a:chOff x="0" y="0"/>
          <a:chExt cx="0" cy="0"/>
        </a:xfrm>
      </p:grpSpPr>
      <p:sp>
        <p:nvSpPr>
          <p:cNvPr id="5234" name="Google Shape;5234;p63"/>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Geography Categories’</a:t>
            </a:r>
            <a:endParaRPr/>
          </a:p>
        </p:txBody>
      </p:sp>
      <p:grpSp>
        <p:nvGrpSpPr>
          <p:cNvPr id="5235" name="Google Shape;5235;p63"/>
          <p:cNvGrpSpPr/>
          <p:nvPr/>
        </p:nvGrpSpPr>
        <p:grpSpPr>
          <a:xfrm>
            <a:off x="7523641" y="1399676"/>
            <a:ext cx="920218" cy="838358"/>
            <a:chOff x="7447441" y="1704476"/>
            <a:chExt cx="920218" cy="838358"/>
          </a:xfrm>
        </p:grpSpPr>
        <p:grpSp>
          <p:nvGrpSpPr>
            <p:cNvPr id="5236" name="Google Shape;5236;p63"/>
            <p:cNvGrpSpPr/>
            <p:nvPr/>
          </p:nvGrpSpPr>
          <p:grpSpPr>
            <a:xfrm>
              <a:off x="7447441" y="1704476"/>
              <a:ext cx="920218" cy="838358"/>
              <a:chOff x="1310300" y="1329825"/>
              <a:chExt cx="599725" cy="546375"/>
            </a:xfrm>
          </p:grpSpPr>
          <p:sp>
            <p:nvSpPr>
              <p:cNvPr id="5237" name="Google Shape;5237;p63"/>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3"/>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3"/>
            <p:cNvGrpSpPr/>
            <p:nvPr/>
          </p:nvGrpSpPr>
          <p:grpSpPr>
            <a:xfrm>
              <a:off x="7702652" y="1916389"/>
              <a:ext cx="409783" cy="414499"/>
              <a:chOff x="-62148800" y="3377700"/>
              <a:chExt cx="311125" cy="316750"/>
            </a:xfrm>
          </p:grpSpPr>
          <p:sp>
            <p:nvSpPr>
              <p:cNvPr id="5240" name="Google Shape;5240;p6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2" name="Google Shape;5242;p63"/>
          <p:cNvGrpSpPr/>
          <p:nvPr/>
        </p:nvGrpSpPr>
        <p:grpSpPr>
          <a:xfrm>
            <a:off x="7430942" y="539507"/>
            <a:ext cx="1256089" cy="511681"/>
            <a:chOff x="7438192" y="539507"/>
            <a:chExt cx="1256089" cy="511681"/>
          </a:xfrm>
        </p:grpSpPr>
        <p:sp>
          <p:nvSpPr>
            <p:cNvPr id="5243" name="Google Shape;5243;p63"/>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3"/>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3"/>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3"/>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3"/>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3"/>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9" name="Google Shape;5249;p63"/>
          <p:cNvPicPr preferRelativeResize="0"/>
          <p:nvPr/>
        </p:nvPicPr>
        <p:blipFill rotWithShape="1">
          <a:blip r:embed="rId3">
            <a:alphaModFix/>
          </a:blip>
          <a:srcRect b="6191"/>
          <a:stretch/>
        </p:blipFill>
        <p:spPr>
          <a:xfrm>
            <a:off x="265750" y="935600"/>
            <a:ext cx="5088851" cy="3854698"/>
          </a:xfrm>
          <a:prstGeom prst="rect">
            <a:avLst/>
          </a:prstGeom>
          <a:noFill/>
          <a:ln>
            <a:noFill/>
          </a:ln>
        </p:spPr>
      </p:pic>
      <p:sp>
        <p:nvSpPr>
          <p:cNvPr id="5250" name="Google Shape;5250;p63"/>
          <p:cNvSpPr/>
          <p:nvPr/>
        </p:nvSpPr>
        <p:spPr>
          <a:xfrm>
            <a:off x="5586275" y="2467575"/>
            <a:ext cx="35577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2300">
                <a:solidFill>
                  <a:schemeClr val="lt1"/>
                </a:solidFill>
                <a:latin typeface="Poppins"/>
                <a:ea typeface="Poppins"/>
                <a:cs typeface="Poppins"/>
                <a:sym typeface="Poppins"/>
              </a:rPr>
              <a:t>Top 1: US </a:t>
            </a:r>
            <a:r>
              <a:rPr lang="zh-TW" sz="2000">
                <a:solidFill>
                  <a:srgbClr val="002060"/>
                </a:solidFill>
                <a:latin typeface="Poppins"/>
                <a:ea typeface="Poppins"/>
                <a:cs typeface="Poppins"/>
                <a:sym typeface="Poppins"/>
              </a:rPr>
              <a:t>(21.60%)</a:t>
            </a:r>
            <a:endParaRPr sz="2300">
              <a:solidFill>
                <a:srgbClr val="002060"/>
              </a:solidFill>
              <a:latin typeface="Poppins"/>
              <a:ea typeface="Poppins"/>
              <a:cs typeface="Poppins"/>
              <a:sym typeface="Poppins"/>
            </a:endParaRPr>
          </a:p>
          <a:p>
            <a:pPr marL="0" lvl="0" indent="0" algn="l" rtl="0">
              <a:spcBef>
                <a:spcPts val="0"/>
              </a:spcBef>
              <a:spcAft>
                <a:spcPts val="0"/>
              </a:spcAft>
              <a:buNone/>
            </a:pPr>
            <a:r>
              <a:rPr lang="zh-TW" sz="2300">
                <a:solidFill>
                  <a:schemeClr val="lt1"/>
                </a:solidFill>
                <a:latin typeface="Poppins"/>
                <a:ea typeface="Poppins"/>
                <a:cs typeface="Poppins"/>
                <a:sym typeface="Poppins"/>
              </a:rPr>
              <a:t>Top 2: Europe</a:t>
            </a:r>
            <a:r>
              <a:rPr lang="zh-TW" sz="2000">
                <a:solidFill>
                  <a:srgbClr val="002060"/>
                </a:solidFill>
                <a:latin typeface="Poppins"/>
                <a:ea typeface="Poppins"/>
                <a:cs typeface="Poppins"/>
                <a:sym typeface="Poppins"/>
              </a:rPr>
              <a:t> (16.80%)</a:t>
            </a:r>
            <a:endParaRPr sz="2300">
              <a:solidFill>
                <a:schemeClr val="accent1"/>
              </a:solidFill>
              <a:latin typeface="Poppins"/>
              <a:ea typeface="Poppins"/>
              <a:cs typeface="Poppins"/>
              <a:sym typeface="Poppins"/>
            </a:endParaRPr>
          </a:p>
          <a:p>
            <a:pPr marL="0" lvl="0" indent="0" algn="l" rtl="0">
              <a:spcBef>
                <a:spcPts val="0"/>
              </a:spcBef>
              <a:spcAft>
                <a:spcPts val="0"/>
              </a:spcAft>
              <a:buNone/>
            </a:pPr>
            <a:r>
              <a:rPr lang="zh-TW" sz="2300">
                <a:solidFill>
                  <a:schemeClr val="lt1"/>
                </a:solidFill>
                <a:latin typeface="Poppins"/>
                <a:ea typeface="Poppins"/>
                <a:cs typeface="Poppins"/>
                <a:sym typeface="Poppins"/>
              </a:rPr>
              <a:t>Top 3: Canada </a:t>
            </a:r>
            <a:r>
              <a:rPr lang="zh-TW" sz="2000">
                <a:solidFill>
                  <a:srgbClr val="002060"/>
                </a:solidFill>
                <a:latin typeface="Poppins"/>
                <a:ea typeface="Poppins"/>
                <a:cs typeface="Poppins"/>
                <a:sym typeface="Poppins"/>
              </a:rPr>
              <a:t>(12.40%)</a:t>
            </a:r>
            <a:endParaRPr sz="2300">
              <a:solidFill>
                <a:schemeClr val="lt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54"/>
        <p:cNvGrpSpPr/>
        <p:nvPr/>
      </p:nvGrpSpPr>
      <p:grpSpPr>
        <a:xfrm>
          <a:off x="0" y="0"/>
          <a:ext cx="0" cy="0"/>
          <a:chOff x="0" y="0"/>
          <a:chExt cx="0" cy="0"/>
        </a:xfrm>
      </p:grpSpPr>
      <p:pic>
        <p:nvPicPr>
          <p:cNvPr id="5255" name="Google Shape;5255;p64"/>
          <p:cNvPicPr preferRelativeResize="0"/>
          <p:nvPr/>
        </p:nvPicPr>
        <p:blipFill>
          <a:blip r:embed="rId3">
            <a:alphaModFix/>
          </a:blip>
          <a:stretch>
            <a:fillRect/>
          </a:stretch>
        </p:blipFill>
        <p:spPr>
          <a:xfrm>
            <a:off x="265750" y="1091863"/>
            <a:ext cx="6960423" cy="3846974"/>
          </a:xfrm>
          <a:prstGeom prst="rect">
            <a:avLst/>
          </a:prstGeom>
          <a:noFill/>
          <a:ln>
            <a:noFill/>
          </a:ln>
        </p:spPr>
      </p:pic>
      <p:sp>
        <p:nvSpPr>
          <p:cNvPr id="5256" name="Google Shape;5256;p64"/>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Investment Type’</a:t>
            </a:r>
            <a:endParaRPr/>
          </a:p>
        </p:txBody>
      </p:sp>
      <p:grpSp>
        <p:nvGrpSpPr>
          <p:cNvPr id="5257" name="Google Shape;5257;p64"/>
          <p:cNvGrpSpPr/>
          <p:nvPr/>
        </p:nvGrpSpPr>
        <p:grpSpPr>
          <a:xfrm>
            <a:off x="7523641" y="1399676"/>
            <a:ext cx="920218" cy="838358"/>
            <a:chOff x="7447441" y="1704476"/>
            <a:chExt cx="920218" cy="838358"/>
          </a:xfrm>
        </p:grpSpPr>
        <p:grpSp>
          <p:nvGrpSpPr>
            <p:cNvPr id="5258" name="Google Shape;5258;p64"/>
            <p:cNvGrpSpPr/>
            <p:nvPr/>
          </p:nvGrpSpPr>
          <p:grpSpPr>
            <a:xfrm>
              <a:off x="7447441" y="1704476"/>
              <a:ext cx="920218" cy="838358"/>
              <a:chOff x="1310300" y="1329825"/>
              <a:chExt cx="599725" cy="546375"/>
            </a:xfrm>
          </p:grpSpPr>
          <p:sp>
            <p:nvSpPr>
              <p:cNvPr id="5259" name="Google Shape;5259;p64"/>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4"/>
            <p:cNvGrpSpPr/>
            <p:nvPr/>
          </p:nvGrpSpPr>
          <p:grpSpPr>
            <a:xfrm>
              <a:off x="7702652" y="1916389"/>
              <a:ext cx="409783" cy="414499"/>
              <a:chOff x="-62148800" y="3377700"/>
              <a:chExt cx="311125" cy="316750"/>
            </a:xfrm>
          </p:grpSpPr>
          <p:sp>
            <p:nvSpPr>
              <p:cNvPr id="5262" name="Google Shape;5262;p6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4"/>
          <p:cNvGrpSpPr/>
          <p:nvPr/>
        </p:nvGrpSpPr>
        <p:grpSpPr>
          <a:xfrm>
            <a:off x="7430942" y="539507"/>
            <a:ext cx="1256089" cy="511681"/>
            <a:chOff x="7438192" y="539507"/>
            <a:chExt cx="1256089" cy="511681"/>
          </a:xfrm>
        </p:grpSpPr>
        <p:sp>
          <p:nvSpPr>
            <p:cNvPr id="5265" name="Google Shape;5265;p64"/>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4"/>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4"/>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4"/>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4"/>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1" name="Google Shape;5271;p64"/>
          <p:cNvSpPr/>
          <p:nvPr/>
        </p:nvSpPr>
        <p:spPr>
          <a:xfrm>
            <a:off x="5202725" y="2467575"/>
            <a:ext cx="39411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solidFill>
                  <a:schemeClr val="lt1"/>
                </a:solidFill>
                <a:latin typeface="Poppins"/>
                <a:ea typeface="Poppins"/>
                <a:cs typeface="Poppins"/>
                <a:sym typeface="Poppins"/>
              </a:rPr>
              <a:t>Top 1: Mergers &amp; Acquisition      </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           (75,183)</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2: Venture Capital </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           (40,586)</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3: Buyout (21,233)</a:t>
            </a:r>
            <a:endParaRPr sz="2000">
              <a:solidFill>
                <a:schemeClr val="lt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75"/>
        <p:cNvGrpSpPr/>
        <p:nvPr/>
      </p:nvGrpSpPr>
      <p:grpSpPr>
        <a:xfrm>
          <a:off x="0" y="0"/>
          <a:ext cx="0" cy="0"/>
          <a:chOff x="0" y="0"/>
          <a:chExt cx="0" cy="0"/>
        </a:xfrm>
      </p:grpSpPr>
      <p:sp>
        <p:nvSpPr>
          <p:cNvPr id="5276" name="Google Shape;5276;p65"/>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Investment Type’</a:t>
            </a:r>
            <a:endParaRPr/>
          </a:p>
        </p:txBody>
      </p:sp>
      <p:grpSp>
        <p:nvGrpSpPr>
          <p:cNvPr id="5277" name="Google Shape;5277;p65"/>
          <p:cNvGrpSpPr/>
          <p:nvPr/>
        </p:nvGrpSpPr>
        <p:grpSpPr>
          <a:xfrm>
            <a:off x="7523641" y="1399676"/>
            <a:ext cx="920218" cy="838358"/>
            <a:chOff x="7447441" y="1704476"/>
            <a:chExt cx="920218" cy="838358"/>
          </a:xfrm>
        </p:grpSpPr>
        <p:grpSp>
          <p:nvGrpSpPr>
            <p:cNvPr id="5278" name="Google Shape;5278;p65"/>
            <p:cNvGrpSpPr/>
            <p:nvPr/>
          </p:nvGrpSpPr>
          <p:grpSpPr>
            <a:xfrm>
              <a:off x="7447441" y="1704476"/>
              <a:ext cx="920218" cy="838358"/>
              <a:chOff x="1310300" y="1329825"/>
              <a:chExt cx="599725" cy="546375"/>
            </a:xfrm>
          </p:grpSpPr>
          <p:sp>
            <p:nvSpPr>
              <p:cNvPr id="5279" name="Google Shape;5279;p65"/>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5"/>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5"/>
            <p:cNvGrpSpPr/>
            <p:nvPr/>
          </p:nvGrpSpPr>
          <p:grpSpPr>
            <a:xfrm>
              <a:off x="7702652" y="1916389"/>
              <a:ext cx="409783" cy="414499"/>
              <a:chOff x="-62148800" y="3377700"/>
              <a:chExt cx="311125" cy="316750"/>
            </a:xfrm>
          </p:grpSpPr>
          <p:sp>
            <p:nvSpPr>
              <p:cNvPr id="5282" name="Google Shape;5282;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4" name="Google Shape;5284;p65"/>
          <p:cNvGrpSpPr/>
          <p:nvPr/>
        </p:nvGrpSpPr>
        <p:grpSpPr>
          <a:xfrm>
            <a:off x="7430942" y="539507"/>
            <a:ext cx="1256089" cy="511681"/>
            <a:chOff x="7438192" y="539507"/>
            <a:chExt cx="1256089" cy="511681"/>
          </a:xfrm>
        </p:grpSpPr>
        <p:sp>
          <p:nvSpPr>
            <p:cNvPr id="5285" name="Google Shape;5285;p65"/>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5"/>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5"/>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5"/>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5"/>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5"/>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1" name="Google Shape;5291;p65"/>
          <p:cNvPicPr preferRelativeResize="0"/>
          <p:nvPr/>
        </p:nvPicPr>
        <p:blipFill>
          <a:blip r:embed="rId3">
            <a:alphaModFix/>
          </a:blip>
          <a:stretch>
            <a:fillRect/>
          </a:stretch>
        </p:blipFill>
        <p:spPr>
          <a:xfrm>
            <a:off x="37150" y="1088000"/>
            <a:ext cx="5154594" cy="3803224"/>
          </a:xfrm>
          <a:prstGeom prst="rect">
            <a:avLst/>
          </a:prstGeom>
          <a:noFill/>
          <a:ln>
            <a:noFill/>
          </a:ln>
        </p:spPr>
      </p:pic>
      <p:sp>
        <p:nvSpPr>
          <p:cNvPr id="5292" name="Google Shape;5292;p65"/>
          <p:cNvSpPr/>
          <p:nvPr/>
        </p:nvSpPr>
        <p:spPr>
          <a:xfrm>
            <a:off x="5202725" y="2467575"/>
            <a:ext cx="39411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solidFill>
                  <a:schemeClr val="lt1"/>
                </a:solidFill>
                <a:latin typeface="Poppins"/>
                <a:ea typeface="Poppins"/>
                <a:cs typeface="Poppins"/>
                <a:sym typeface="Poppins"/>
              </a:rPr>
              <a:t>Top 1: Mergers &amp; Acquisition      </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           (37.6%)</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2: Venture Capital </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           (20.3%)</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3: Buyout (10.6%)</a:t>
            </a:r>
            <a:endParaRPr sz="20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96"/>
        <p:cNvGrpSpPr/>
        <p:nvPr/>
      </p:nvGrpSpPr>
      <p:grpSpPr>
        <a:xfrm>
          <a:off x="0" y="0"/>
          <a:ext cx="0" cy="0"/>
          <a:chOff x="0" y="0"/>
          <a:chExt cx="0" cy="0"/>
        </a:xfrm>
      </p:grpSpPr>
      <p:sp>
        <p:nvSpPr>
          <p:cNvPr id="5297" name="Google Shape;5297;p66"/>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Industry Type’ </a:t>
            </a:r>
            <a:endParaRPr/>
          </a:p>
        </p:txBody>
      </p:sp>
      <p:grpSp>
        <p:nvGrpSpPr>
          <p:cNvPr id="5298" name="Google Shape;5298;p66"/>
          <p:cNvGrpSpPr/>
          <p:nvPr/>
        </p:nvGrpSpPr>
        <p:grpSpPr>
          <a:xfrm>
            <a:off x="7523641" y="1399676"/>
            <a:ext cx="920218" cy="838358"/>
            <a:chOff x="7447441" y="1704476"/>
            <a:chExt cx="920218" cy="838358"/>
          </a:xfrm>
        </p:grpSpPr>
        <p:grpSp>
          <p:nvGrpSpPr>
            <p:cNvPr id="5299" name="Google Shape;5299;p66"/>
            <p:cNvGrpSpPr/>
            <p:nvPr/>
          </p:nvGrpSpPr>
          <p:grpSpPr>
            <a:xfrm>
              <a:off x="7447441" y="1704476"/>
              <a:ext cx="920218" cy="838358"/>
              <a:chOff x="1310300" y="1329825"/>
              <a:chExt cx="599725" cy="546375"/>
            </a:xfrm>
          </p:grpSpPr>
          <p:sp>
            <p:nvSpPr>
              <p:cNvPr id="5300" name="Google Shape;5300;p66"/>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6"/>
            <p:cNvGrpSpPr/>
            <p:nvPr/>
          </p:nvGrpSpPr>
          <p:grpSpPr>
            <a:xfrm>
              <a:off x="7702652" y="1916389"/>
              <a:ext cx="409783" cy="414499"/>
              <a:chOff x="-62148800" y="3377700"/>
              <a:chExt cx="311125" cy="316750"/>
            </a:xfrm>
          </p:grpSpPr>
          <p:sp>
            <p:nvSpPr>
              <p:cNvPr id="5303" name="Google Shape;5303;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5" name="Google Shape;5305;p66"/>
          <p:cNvGrpSpPr/>
          <p:nvPr/>
        </p:nvGrpSpPr>
        <p:grpSpPr>
          <a:xfrm>
            <a:off x="7430942" y="539507"/>
            <a:ext cx="1256089" cy="511681"/>
            <a:chOff x="7438192" y="539507"/>
            <a:chExt cx="1256089" cy="511681"/>
          </a:xfrm>
        </p:grpSpPr>
        <p:sp>
          <p:nvSpPr>
            <p:cNvPr id="5306" name="Google Shape;5306;p66"/>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6"/>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6"/>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6"/>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12" name="Google Shape;5312;p66"/>
          <p:cNvPicPr preferRelativeResize="0"/>
          <p:nvPr/>
        </p:nvPicPr>
        <p:blipFill>
          <a:blip r:embed="rId3">
            <a:alphaModFix/>
          </a:blip>
          <a:stretch>
            <a:fillRect/>
          </a:stretch>
        </p:blipFill>
        <p:spPr>
          <a:xfrm>
            <a:off x="204538" y="1170125"/>
            <a:ext cx="5815024" cy="3752099"/>
          </a:xfrm>
          <a:prstGeom prst="rect">
            <a:avLst/>
          </a:prstGeom>
          <a:noFill/>
          <a:ln>
            <a:noFill/>
          </a:ln>
        </p:spPr>
      </p:pic>
      <p:sp>
        <p:nvSpPr>
          <p:cNvPr id="5313" name="Google Shape;5313;p66"/>
          <p:cNvSpPr/>
          <p:nvPr/>
        </p:nvSpPr>
        <p:spPr>
          <a:xfrm>
            <a:off x="5586275" y="2467575"/>
            <a:ext cx="35577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solidFill>
                  <a:schemeClr val="lt1"/>
                </a:solidFill>
                <a:latin typeface="Poppins"/>
                <a:ea typeface="Poppins"/>
                <a:cs typeface="Poppins"/>
                <a:sym typeface="Poppins"/>
              </a:rPr>
              <a:t>Top 1: STEM (46,515)</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2: Manufacturing &amp;                    Industrialisation-related   (34,106)</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3: Healthcare (24,473)</a:t>
            </a:r>
            <a:endParaRPr sz="2000">
              <a:solidFill>
                <a:schemeClr val="lt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18" name="Google Shape;5318;p67"/>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Industry Type’ </a:t>
            </a:r>
            <a:endParaRPr/>
          </a:p>
        </p:txBody>
      </p:sp>
      <p:grpSp>
        <p:nvGrpSpPr>
          <p:cNvPr id="5319" name="Google Shape;5319;p67"/>
          <p:cNvGrpSpPr/>
          <p:nvPr/>
        </p:nvGrpSpPr>
        <p:grpSpPr>
          <a:xfrm>
            <a:off x="7523641" y="1399676"/>
            <a:ext cx="920218" cy="838358"/>
            <a:chOff x="7447441" y="1704476"/>
            <a:chExt cx="920218" cy="838358"/>
          </a:xfrm>
        </p:grpSpPr>
        <p:grpSp>
          <p:nvGrpSpPr>
            <p:cNvPr id="5320" name="Google Shape;5320;p67"/>
            <p:cNvGrpSpPr/>
            <p:nvPr/>
          </p:nvGrpSpPr>
          <p:grpSpPr>
            <a:xfrm>
              <a:off x="7447441" y="1704476"/>
              <a:ext cx="920218" cy="838358"/>
              <a:chOff x="1310300" y="1329825"/>
              <a:chExt cx="599725" cy="546375"/>
            </a:xfrm>
          </p:grpSpPr>
          <p:sp>
            <p:nvSpPr>
              <p:cNvPr id="5321" name="Google Shape;5321;p67"/>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7"/>
            <p:cNvGrpSpPr/>
            <p:nvPr/>
          </p:nvGrpSpPr>
          <p:grpSpPr>
            <a:xfrm>
              <a:off x="7702652" y="1916389"/>
              <a:ext cx="409783" cy="414499"/>
              <a:chOff x="-62148800" y="3377700"/>
              <a:chExt cx="311125" cy="316750"/>
            </a:xfrm>
          </p:grpSpPr>
          <p:sp>
            <p:nvSpPr>
              <p:cNvPr id="5324" name="Google Shape;5324;p6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67"/>
          <p:cNvGrpSpPr/>
          <p:nvPr/>
        </p:nvGrpSpPr>
        <p:grpSpPr>
          <a:xfrm>
            <a:off x="7430942" y="539507"/>
            <a:ext cx="1256089" cy="511681"/>
            <a:chOff x="7438192" y="539507"/>
            <a:chExt cx="1256089" cy="511681"/>
          </a:xfrm>
        </p:grpSpPr>
        <p:sp>
          <p:nvSpPr>
            <p:cNvPr id="5327" name="Google Shape;5327;p67"/>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7"/>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7"/>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7"/>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33" name="Google Shape;5333;p67"/>
          <p:cNvPicPr preferRelativeResize="0"/>
          <p:nvPr/>
        </p:nvPicPr>
        <p:blipFill>
          <a:blip r:embed="rId3">
            <a:alphaModFix/>
          </a:blip>
          <a:stretch>
            <a:fillRect/>
          </a:stretch>
        </p:blipFill>
        <p:spPr>
          <a:xfrm>
            <a:off x="265750" y="1093925"/>
            <a:ext cx="6171206" cy="3854701"/>
          </a:xfrm>
          <a:prstGeom prst="rect">
            <a:avLst/>
          </a:prstGeom>
          <a:noFill/>
          <a:ln>
            <a:noFill/>
          </a:ln>
        </p:spPr>
      </p:pic>
      <p:sp>
        <p:nvSpPr>
          <p:cNvPr id="5334" name="Google Shape;5334;p67"/>
          <p:cNvSpPr/>
          <p:nvPr/>
        </p:nvSpPr>
        <p:spPr>
          <a:xfrm>
            <a:off x="5586300" y="445025"/>
            <a:ext cx="35577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solidFill>
                  <a:schemeClr val="lt1"/>
                </a:solidFill>
                <a:latin typeface="Poppins"/>
                <a:ea typeface="Poppins"/>
                <a:cs typeface="Poppins"/>
                <a:sym typeface="Poppins"/>
              </a:rPr>
              <a:t>Top 1: STEM (17.2%)</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2: Manufacturing &amp;                    Industrialisation-related   (12.6%)</a:t>
            </a:r>
            <a:endParaRPr sz="2000">
              <a:solidFill>
                <a:schemeClr val="lt1"/>
              </a:solidFill>
              <a:latin typeface="Poppins"/>
              <a:ea typeface="Poppins"/>
              <a:cs typeface="Poppins"/>
              <a:sym typeface="Poppins"/>
            </a:endParaRPr>
          </a:p>
          <a:p>
            <a:pPr marL="0" lvl="0" indent="0" algn="l" rtl="0">
              <a:spcBef>
                <a:spcPts val="0"/>
              </a:spcBef>
              <a:spcAft>
                <a:spcPts val="0"/>
              </a:spcAft>
              <a:buNone/>
            </a:pPr>
            <a:r>
              <a:rPr lang="zh-TW" sz="2000">
                <a:solidFill>
                  <a:schemeClr val="lt1"/>
                </a:solidFill>
                <a:latin typeface="Poppins"/>
                <a:ea typeface="Poppins"/>
                <a:cs typeface="Poppins"/>
                <a:sym typeface="Poppins"/>
              </a:rPr>
              <a:t>Top 3: Healthcare (9.1%)</a:t>
            </a:r>
            <a:endParaRPr sz="2000">
              <a:solidFill>
                <a:schemeClr val="lt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38"/>
        <p:cNvGrpSpPr/>
        <p:nvPr/>
      </p:nvGrpSpPr>
      <p:grpSpPr>
        <a:xfrm>
          <a:off x="0" y="0"/>
          <a:ext cx="0" cy="0"/>
          <a:chOff x="0" y="0"/>
          <a:chExt cx="0" cy="0"/>
        </a:xfrm>
      </p:grpSpPr>
      <p:sp>
        <p:nvSpPr>
          <p:cNvPr id="5339" name="Google Shape;5339;p68"/>
          <p:cNvSpPr txBox="1">
            <a:spLocks noGrp="1"/>
          </p:cNvSpPr>
          <p:nvPr>
            <p:ph type="title" idx="6"/>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‘Preferred Industry Type’: Correlation </a:t>
            </a:r>
            <a:endParaRPr/>
          </a:p>
        </p:txBody>
      </p:sp>
      <p:grpSp>
        <p:nvGrpSpPr>
          <p:cNvPr id="5340" name="Google Shape;5340;p68"/>
          <p:cNvGrpSpPr/>
          <p:nvPr/>
        </p:nvGrpSpPr>
        <p:grpSpPr>
          <a:xfrm>
            <a:off x="7523641" y="1399676"/>
            <a:ext cx="920218" cy="838358"/>
            <a:chOff x="7447441" y="1704476"/>
            <a:chExt cx="920218" cy="838358"/>
          </a:xfrm>
        </p:grpSpPr>
        <p:grpSp>
          <p:nvGrpSpPr>
            <p:cNvPr id="5341" name="Google Shape;5341;p68"/>
            <p:cNvGrpSpPr/>
            <p:nvPr/>
          </p:nvGrpSpPr>
          <p:grpSpPr>
            <a:xfrm>
              <a:off x="7447441" y="1704476"/>
              <a:ext cx="920218" cy="838358"/>
              <a:chOff x="1310300" y="1329825"/>
              <a:chExt cx="599725" cy="546375"/>
            </a:xfrm>
          </p:grpSpPr>
          <p:sp>
            <p:nvSpPr>
              <p:cNvPr id="5342" name="Google Shape;5342;p68"/>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68"/>
            <p:cNvGrpSpPr/>
            <p:nvPr/>
          </p:nvGrpSpPr>
          <p:grpSpPr>
            <a:xfrm>
              <a:off x="7702652" y="1916389"/>
              <a:ext cx="409783" cy="414499"/>
              <a:chOff x="-62148800" y="3377700"/>
              <a:chExt cx="311125" cy="316750"/>
            </a:xfrm>
          </p:grpSpPr>
          <p:sp>
            <p:nvSpPr>
              <p:cNvPr id="5345" name="Google Shape;5345;p6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7" name="Google Shape;5347;p68"/>
          <p:cNvGrpSpPr/>
          <p:nvPr/>
        </p:nvGrpSpPr>
        <p:grpSpPr>
          <a:xfrm>
            <a:off x="7430942" y="539507"/>
            <a:ext cx="1256089" cy="511681"/>
            <a:chOff x="7438192" y="539507"/>
            <a:chExt cx="1256089" cy="511681"/>
          </a:xfrm>
        </p:grpSpPr>
        <p:sp>
          <p:nvSpPr>
            <p:cNvPr id="5348" name="Google Shape;5348;p68"/>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54" name="Google Shape;5354;p68"/>
          <p:cNvPicPr preferRelativeResize="0"/>
          <p:nvPr/>
        </p:nvPicPr>
        <p:blipFill>
          <a:blip r:embed="rId3">
            <a:alphaModFix/>
          </a:blip>
          <a:stretch>
            <a:fillRect/>
          </a:stretch>
        </p:blipFill>
        <p:spPr>
          <a:xfrm>
            <a:off x="265750" y="1091863"/>
            <a:ext cx="5657851" cy="3846974"/>
          </a:xfrm>
          <a:prstGeom prst="rect">
            <a:avLst/>
          </a:prstGeom>
          <a:noFill/>
          <a:ln>
            <a:noFill/>
          </a:ln>
        </p:spPr>
      </p:pic>
      <p:sp>
        <p:nvSpPr>
          <p:cNvPr id="5355" name="Google Shape;5355;p68"/>
          <p:cNvSpPr/>
          <p:nvPr/>
        </p:nvSpPr>
        <p:spPr>
          <a:xfrm>
            <a:off x="5586275" y="2467575"/>
            <a:ext cx="3557700" cy="1702800"/>
          </a:xfrm>
          <a:prstGeom prst="rect">
            <a:avLst/>
          </a:prstGeom>
          <a:gradFill>
            <a:gsLst>
              <a:gs pos="0">
                <a:srgbClr val="FFFFFF"/>
              </a:gs>
              <a:gs pos="100000">
                <a:srgbClr val="BEBEBE"/>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2000">
                <a:solidFill>
                  <a:schemeClr val="lt1"/>
                </a:solidFill>
                <a:latin typeface="Poppins"/>
                <a:ea typeface="Poppins"/>
                <a:cs typeface="Poppins"/>
                <a:sym typeface="Poppins"/>
              </a:rPr>
              <a:t>Tourism &amp;</a:t>
            </a:r>
            <a:endParaRPr sz="2000">
              <a:solidFill>
                <a:schemeClr val="lt1"/>
              </a:solidFill>
              <a:latin typeface="Poppins"/>
              <a:ea typeface="Poppins"/>
              <a:cs typeface="Poppins"/>
              <a:sym typeface="Poppins"/>
            </a:endParaRPr>
          </a:p>
          <a:p>
            <a:pPr marL="0" lvl="0" indent="0" algn="ctr" rtl="0">
              <a:spcBef>
                <a:spcPts val="0"/>
              </a:spcBef>
              <a:spcAft>
                <a:spcPts val="0"/>
              </a:spcAft>
              <a:buNone/>
            </a:pPr>
            <a:r>
              <a:rPr lang="zh-TW" sz="2000">
                <a:solidFill>
                  <a:schemeClr val="lt1"/>
                </a:solidFill>
                <a:latin typeface="Poppins"/>
                <a:ea typeface="Poppins"/>
                <a:cs typeface="Poppins"/>
                <a:sym typeface="Poppins"/>
              </a:rPr>
              <a:t>Food &amp; Beverage &amp; Retail</a:t>
            </a:r>
            <a:endParaRPr sz="2000">
              <a:solidFill>
                <a:schemeClr val="lt1"/>
              </a:solidFill>
              <a:latin typeface="Poppins"/>
              <a:ea typeface="Poppins"/>
              <a:cs typeface="Poppins"/>
              <a:sym typeface="Poppins"/>
            </a:endParaRPr>
          </a:p>
          <a:p>
            <a:pPr marL="0" lvl="0" indent="0" algn="ctr" rtl="0">
              <a:spcBef>
                <a:spcPts val="0"/>
              </a:spcBef>
              <a:spcAft>
                <a:spcPts val="0"/>
              </a:spcAft>
              <a:buNone/>
            </a:pPr>
            <a:r>
              <a:rPr lang="zh-TW" sz="2000">
                <a:solidFill>
                  <a:schemeClr val="lt1"/>
                </a:solidFill>
                <a:latin typeface="Poppins"/>
                <a:ea typeface="Poppins"/>
                <a:cs typeface="Poppins"/>
                <a:sym typeface="Poppins"/>
              </a:rPr>
              <a:t>=0.46 </a:t>
            </a:r>
            <a:endParaRPr sz="2000">
              <a:solidFill>
                <a:schemeClr val="lt1"/>
              </a:solidFill>
              <a:latin typeface="Poppins"/>
              <a:ea typeface="Poppins"/>
              <a:cs typeface="Poppins"/>
              <a:sym typeface="Poppins"/>
            </a:endParaRPr>
          </a:p>
          <a:p>
            <a:pPr marL="0" lvl="0" indent="0" algn="ctr" rtl="0">
              <a:spcBef>
                <a:spcPts val="0"/>
              </a:spcBef>
              <a:spcAft>
                <a:spcPts val="0"/>
              </a:spcAft>
              <a:buNone/>
            </a:pPr>
            <a:r>
              <a:rPr lang="zh-TW" sz="2000">
                <a:solidFill>
                  <a:schemeClr val="lt1"/>
                </a:solidFill>
                <a:latin typeface="Poppins"/>
                <a:ea typeface="Poppins"/>
                <a:cs typeface="Poppins"/>
                <a:sym typeface="Poppins"/>
              </a:rPr>
              <a:t>(</a:t>
            </a:r>
            <a:r>
              <a:rPr lang="zh-TW" sz="2000" b="1" u="sng">
                <a:solidFill>
                  <a:schemeClr val="lt1"/>
                </a:solidFill>
                <a:latin typeface="Poppins"/>
                <a:ea typeface="Poppins"/>
                <a:cs typeface="Poppins"/>
                <a:sym typeface="Poppins"/>
              </a:rPr>
              <a:t>Moderate</a:t>
            </a:r>
            <a:r>
              <a:rPr lang="zh-TW" sz="2000">
                <a:solidFill>
                  <a:schemeClr val="lt1"/>
                </a:solidFill>
                <a:latin typeface="Poppins"/>
                <a:ea typeface="Poppins"/>
                <a:cs typeface="Poppins"/>
                <a:sym typeface="Poppins"/>
              </a:rPr>
              <a:t> Correlation)</a:t>
            </a:r>
            <a:endParaRPr sz="200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5"/>
        <p:cNvGrpSpPr/>
        <p:nvPr/>
      </p:nvGrpSpPr>
      <p:grpSpPr>
        <a:xfrm>
          <a:off x="0" y="0"/>
          <a:ext cx="0" cy="0"/>
          <a:chOff x="0" y="0"/>
          <a:chExt cx="0" cy="0"/>
        </a:xfrm>
      </p:grpSpPr>
      <p:sp>
        <p:nvSpPr>
          <p:cNvPr id="4846" name="Google Shape;4846;p42"/>
          <p:cNvSpPr txBox="1">
            <a:spLocks noGrp="1"/>
          </p:cNvSpPr>
          <p:nvPr>
            <p:ph type="title"/>
          </p:nvPr>
        </p:nvSpPr>
        <p:spPr>
          <a:xfrm>
            <a:off x="1395750" y="2288450"/>
            <a:ext cx="63909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sz="3600"/>
              <a:t>Dataset Description </a:t>
            </a:r>
            <a:endParaRPr sz="3600"/>
          </a:p>
          <a:p>
            <a:pPr marL="0" lvl="0" indent="0" algn="ctr" rtl="0">
              <a:spcBef>
                <a:spcPts val="0"/>
              </a:spcBef>
              <a:spcAft>
                <a:spcPts val="0"/>
              </a:spcAft>
              <a:buClr>
                <a:schemeClr val="dk1"/>
              </a:buClr>
              <a:buSzPts val="1100"/>
              <a:buFont typeface="Arial"/>
              <a:buNone/>
            </a:pPr>
            <a:r>
              <a:rPr lang="zh-TW" sz="3600"/>
              <a:t>&amp; </a:t>
            </a:r>
            <a:endParaRPr sz="3600"/>
          </a:p>
          <a:p>
            <a:pPr marL="0" lvl="0" indent="0" algn="ctr" rtl="0">
              <a:spcBef>
                <a:spcPts val="0"/>
              </a:spcBef>
              <a:spcAft>
                <a:spcPts val="0"/>
              </a:spcAft>
              <a:buClr>
                <a:schemeClr val="dk1"/>
              </a:buClr>
              <a:buSzPts val="1100"/>
              <a:buFont typeface="Arial"/>
              <a:buNone/>
            </a:pPr>
            <a:r>
              <a:rPr lang="zh-TW" sz="3600"/>
              <a:t>Data Preprocessing</a:t>
            </a:r>
            <a:endParaRPr sz="3600"/>
          </a:p>
        </p:txBody>
      </p:sp>
      <p:sp>
        <p:nvSpPr>
          <p:cNvPr id="4847" name="Google Shape;4847;p42"/>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grpSp>
        <p:nvGrpSpPr>
          <p:cNvPr id="4848" name="Google Shape;4848;p42"/>
          <p:cNvGrpSpPr/>
          <p:nvPr/>
        </p:nvGrpSpPr>
        <p:grpSpPr>
          <a:xfrm>
            <a:off x="7430942" y="539507"/>
            <a:ext cx="1256089" cy="511681"/>
            <a:chOff x="7438192" y="539507"/>
            <a:chExt cx="1256089" cy="511681"/>
          </a:xfrm>
        </p:grpSpPr>
        <p:sp>
          <p:nvSpPr>
            <p:cNvPr id="4849" name="Google Shape;4849;p42"/>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2"/>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2"/>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2"/>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2"/>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2"/>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42"/>
          <p:cNvGrpSpPr/>
          <p:nvPr/>
        </p:nvGrpSpPr>
        <p:grpSpPr>
          <a:xfrm>
            <a:off x="440642" y="4092332"/>
            <a:ext cx="878914" cy="511681"/>
            <a:chOff x="4436950" y="1405000"/>
            <a:chExt cx="682175" cy="397175"/>
          </a:xfrm>
        </p:grpSpPr>
        <p:sp>
          <p:nvSpPr>
            <p:cNvPr id="4856" name="Google Shape;4856;p42"/>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2"/>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2"/>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2"/>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42"/>
          <p:cNvGrpSpPr/>
          <p:nvPr/>
        </p:nvGrpSpPr>
        <p:grpSpPr>
          <a:xfrm rot="-939157">
            <a:off x="1333227" y="960499"/>
            <a:ext cx="920204" cy="838345"/>
            <a:chOff x="2750591" y="2542826"/>
            <a:chExt cx="920218" cy="838358"/>
          </a:xfrm>
        </p:grpSpPr>
        <p:grpSp>
          <p:nvGrpSpPr>
            <p:cNvPr id="4861" name="Google Shape;4861;p42"/>
            <p:cNvGrpSpPr/>
            <p:nvPr/>
          </p:nvGrpSpPr>
          <p:grpSpPr>
            <a:xfrm>
              <a:off x="2750591" y="2542826"/>
              <a:ext cx="920218" cy="838358"/>
              <a:chOff x="1310300" y="1329825"/>
              <a:chExt cx="599725" cy="546375"/>
            </a:xfrm>
          </p:grpSpPr>
          <p:sp>
            <p:nvSpPr>
              <p:cNvPr id="4862" name="Google Shape;4862;p42"/>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2"/>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42"/>
            <p:cNvGrpSpPr/>
            <p:nvPr/>
          </p:nvGrpSpPr>
          <p:grpSpPr>
            <a:xfrm>
              <a:off x="3008489" y="2761747"/>
              <a:ext cx="404420" cy="400514"/>
              <a:chOff x="5049725" y="1435050"/>
              <a:chExt cx="486550" cy="481850"/>
            </a:xfrm>
          </p:grpSpPr>
          <p:sp>
            <p:nvSpPr>
              <p:cNvPr id="4865" name="Google Shape;4865;p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869" name="Google Shape;4869;p42"/>
          <p:cNvGrpSpPr/>
          <p:nvPr/>
        </p:nvGrpSpPr>
        <p:grpSpPr>
          <a:xfrm rot="656482">
            <a:off x="7502157" y="2152578"/>
            <a:ext cx="920197" cy="838339"/>
            <a:chOff x="6761641" y="1258289"/>
            <a:chExt cx="920218" cy="838358"/>
          </a:xfrm>
        </p:grpSpPr>
        <p:grpSp>
          <p:nvGrpSpPr>
            <p:cNvPr id="4870" name="Google Shape;4870;p42"/>
            <p:cNvGrpSpPr/>
            <p:nvPr/>
          </p:nvGrpSpPr>
          <p:grpSpPr>
            <a:xfrm>
              <a:off x="6761641" y="1258289"/>
              <a:ext cx="920218" cy="838358"/>
              <a:chOff x="1310300" y="1329825"/>
              <a:chExt cx="599725" cy="546375"/>
            </a:xfrm>
          </p:grpSpPr>
          <p:sp>
            <p:nvSpPr>
              <p:cNvPr id="4871" name="Google Shape;4871;p42"/>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2"/>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42"/>
            <p:cNvGrpSpPr/>
            <p:nvPr/>
          </p:nvGrpSpPr>
          <p:grpSpPr>
            <a:xfrm>
              <a:off x="7021511" y="1470297"/>
              <a:ext cx="415480" cy="414364"/>
              <a:chOff x="944600" y="3981825"/>
              <a:chExt cx="297750" cy="296950"/>
            </a:xfrm>
          </p:grpSpPr>
          <p:sp>
            <p:nvSpPr>
              <p:cNvPr id="4874" name="Google Shape;4874;p4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8" name="Google Shape;4878;p42"/>
          <p:cNvSpPr txBox="1">
            <a:spLocks noGrp="1"/>
          </p:cNvSpPr>
          <p:nvPr>
            <p:ph type="title" idx="2"/>
          </p:nvPr>
        </p:nvSpPr>
        <p:spPr>
          <a:xfrm>
            <a:off x="3960450" y="844050"/>
            <a:ext cx="1223100" cy="1223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59"/>
        <p:cNvGrpSpPr/>
        <p:nvPr/>
      </p:nvGrpSpPr>
      <p:grpSpPr>
        <a:xfrm>
          <a:off x="0" y="0"/>
          <a:ext cx="0" cy="0"/>
          <a:chOff x="0" y="0"/>
          <a:chExt cx="0" cy="0"/>
        </a:xfrm>
      </p:grpSpPr>
      <p:sp>
        <p:nvSpPr>
          <p:cNvPr id="5360" name="Google Shape;5360;p69"/>
          <p:cNvSpPr txBox="1">
            <a:spLocks noGrp="1"/>
          </p:cNvSpPr>
          <p:nvPr>
            <p:ph type="title"/>
          </p:nvPr>
        </p:nvSpPr>
        <p:spPr>
          <a:xfrm>
            <a:off x="1395750" y="2288450"/>
            <a:ext cx="63909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sz="3600"/>
              <a:t>Data Visualisation:</a:t>
            </a:r>
            <a:endParaRPr sz="3600"/>
          </a:p>
          <a:p>
            <a:pPr marL="0" lvl="0" indent="0" algn="ctr" rtl="0">
              <a:spcBef>
                <a:spcPts val="0"/>
              </a:spcBef>
              <a:spcAft>
                <a:spcPts val="0"/>
              </a:spcAft>
              <a:buClr>
                <a:schemeClr val="dk1"/>
              </a:buClr>
              <a:buSzPts val="1100"/>
              <a:buFont typeface="Arial"/>
              <a:buNone/>
            </a:pPr>
            <a:r>
              <a:rPr lang="zh-TW" sz="3600">
                <a:solidFill>
                  <a:schemeClr val="dk2"/>
                </a:solidFill>
              </a:rPr>
              <a:t>Tableau</a:t>
            </a:r>
            <a:endParaRPr sz="3600">
              <a:solidFill>
                <a:schemeClr val="dk2"/>
              </a:solidFill>
            </a:endParaRPr>
          </a:p>
        </p:txBody>
      </p:sp>
      <p:sp>
        <p:nvSpPr>
          <p:cNvPr id="5361" name="Google Shape;5361;p69"/>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grpSp>
        <p:nvGrpSpPr>
          <p:cNvPr id="5362" name="Google Shape;5362;p69"/>
          <p:cNvGrpSpPr/>
          <p:nvPr/>
        </p:nvGrpSpPr>
        <p:grpSpPr>
          <a:xfrm>
            <a:off x="7430942" y="539507"/>
            <a:ext cx="1256089" cy="511681"/>
            <a:chOff x="7438192" y="539507"/>
            <a:chExt cx="1256089" cy="511681"/>
          </a:xfrm>
        </p:grpSpPr>
        <p:sp>
          <p:nvSpPr>
            <p:cNvPr id="5363" name="Google Shape;5363;p69"/>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9"/>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9"/>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9"/>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9"/>
          <p:cNvGrpSpPr/>
          <p:nvPr/>
        </p:nvGrpSpPr>
        <p:grpSpPr>
          <a:xfrm>
            <a:off x="440642" y="4092332"/>
            <a:ext cx="878914" cy="511681"/>
            <a:chOff x="4436950" y="1405000"/>
            <a:chExt cx="682175" cy="397175"/>
          </a:xfrm>
        </p:grpSpPr>
        <p:sp>
          <p:nvSpPr>
            <p:cNvPr id="5370" name="Google Shape;5370;p69"/>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9"/>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9"/>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9"/>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9"/>
          <p:cNvGrpSpPr/>
          <p:nvPr/>
        </p:nvGrpSpPr>
        <p:grpSpPr>
          <a:xfrm rot="-939157">
            <a:off x="1333227" y="960499"/>
            <a:ext cx="920204" cy="838345"/>
            <a:chOff x="2750591" y="2542826"/>
            <a:chExt cx="920218" cy="838358"/>
          </a:xfrm>
        </p:grpSpPr>
        <p:grpSp>
          <p:nvGrpSpPr>
            <p:cNvPr id="5375" name="Google Shape;5375;p69"/>
            <p:cNvGrpSpPr/>
            <p:nvPr/>
          </p:nvGrpSpPr>
          <p:grpSpPr>
            <a:xfrm>
              <a:off x="2750591" y="2542826"/>
              <a:ext cx="920218" cy="838358"/>
              <a:chOff x="1310300" y="1329825"/>
              <a:chExt cx="599725" cy="546375"/>
            </a:xfrm>
          </p:grpSpPr>
          <p:sp>
            <p:nvSpPr>
              <p:cNvPr id="5376" name="Google Shape;5376;p69"/>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9"/>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9"/>
            <p:cNvGrpSpPr/>
            <p:nvPr/>
          </p:nvGrpSpPr>
          <p:grpSpPr>
            <a:xfrm>
              <a:off x="3008489" y="2761747"/>
              <a:ext cx="404420" cy="400514"/>
              <a:chOff x="5049725" y="1435050"/>
              <a:chExt cx="486550" cy="481850"/>
            </a:xfrm>
          </p:grpSpPr>
          <p:sp>
            <p:nvSpPr>
              <p:cNvPr id="5379" name="Google Shape;5379;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383" name="Google Shape;5383;p69"/>
          <p:cNvGrpSpPr/>
          <p:nvPr/>
        </p:nvGrpSpPr>
        <p:grpSpPr>
          <a:xfrm rot="656482">
            <a:off x="7502157" y="2152578"/>
            <a:ext cx="920197" cy="838339"/>
            <a:chOff x="6761641" y="1258289"/>
            <a:chExt cx="920218" cy="838358"/>
          </a:xfrm>
        </p:grpSpPr>
        <p:grpSp>
          <p:nvGrpSpPr>
            <p:cNvPr id="5384" name="Google Shape;5384;p69"/>
            <p:cNvGrpSpPr/>
            <p:nvPr/>
          </p:nvGrpSpPr>
          <p:grpSpPr>
            <a:xfrm>
              <a:off x="6761641" y="1258289"/>
              <a:ext cx="920218" cy="838358"/>
              <a:chOff x="1310300" y="1329825"/>
              <a:chExt cx="599725" cy="546375"/>
            </a:xfrm>
          </p:grpSpPr>
          <p:sp>
            <p:nvSpPr>
              <p:cNvPr id="5385" name="Google Shape;5385;p69"/>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9"/>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9"/>
            <p:cNvGrpSpPr/>
            <p:nvPr/>
          </p:nvGrpSpPr>
          <p:grpSpPr>
            <a:xfrm>
              <a:off x="7021511" y="1470297"/>
              <a:ext cx="415480" cy="414364"/>
              <a:chOff x="944600" y="3981825"/>
              <a:chExt cx="297750" cy="296950"/>
            </a:xfrm>
          </p:grpSpPr>
          <p:sp>
            <p:nvSpPr>
              <p:cNvPr id="5388" name="Google Shape;5388;p6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95"/>
        <p:cNvGrpSpPr/>
        <p:nvPr/>
      </p:nvGrpSpPr>
      <p:grpSpPr>
        <a:xfrm>
          <a:off x="0" y="0"/>
          <a:ext cx="0" cy="0"/>
          <a:chOff x="0" y="0"/>
          <a:chExt cx="0" cy="0"/>
        </a:xfrm>
      </p:grpSpPr>
      <p:sp>
        <p:nvSpPr>
          <p:cNvPr id="5396" name="Google Shape;5396;p70"/>
          <p:cNvSpPr/>
          <p:nvPr/>
        </p:nvSpPr>
        <p:spPr>
          <a:xfrm>
            <a:off x="3681298" y="1275450"/>
            <a:ext cx="1781400" cy="178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Poppins"/>
              <a:ea typeface="Poppins"/>
              <a:cs typeface="Poppins"/>
              <a:sym typeface="Poppins"/>
            </a:endParaRPr>
          </a:p>
        </p:txBody>
      </p:sp>
      <p:sp>
        <p:nvSpPr>
          <p:cNvPr id="5397" name="Google Shape;5397;p70"/>
          <p:cNvSpPr/>
          <p:nvPr/>
        </p:nvSpPr>
        <p:spPr>
          <a:xfrm>
            <a:off x="4432636" y="2423613"/>
            <a:ext cx="1781400" cy="178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Poppins"/>
              <a:ea typeface="Poppins"/>
              <a:cs typeface="Poppins"/>
              <a:sym typeface="Poppins"/>
            </a:endParaRPr>
          </a:p>
        </p:txBody>
      </p:sp>
      <p:sp>
        <p:nvSpPr>
          <p:cNvPr id="5398" name="Google Shape;5398;p70"/>
          <p:cNvSpPr/>
          <p:nvPr/>
        </p:nvSpPr>
        <p:spPr>
          <a:xfrm>
            <a:off x="2930038" y="2423560"/>
            <a:ext cx="1781400" cy="178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Poppins"/>
              <a:ea typeface="Poppins"/>
              <a:cs typeface="Poppins"/>
              <a:sym typeface="Poppins"/>
            </a:endParaRPr>
          </a:p>
        </p:txBody>
      </p:sp>
      <p:sp>
        <p:nvSpPr>
          <p:cNvPr id="5399" name="Google Shape;5399;p70"/>
          <p:cNvSpPr txBox="1">
            <a:spLocks noGrp="1"/>
          </p:cNvSpPr>
          <p:nvPr>
            <p:ph type="title"/>
          </p:nvPr>
        </p:nvSpPr>
        <p:spPr>
          <a:xfrm>
            <a:off x="720000" y="445026"/>
            <a:ext cx="7704000" cy="9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Overview of </a:t>
            </a:r>
            <a:r>
              <a:rPr lang="zh-TW">
                <a:solidFill>
                  <a:schemeClr val="dk2"/>
                </a:solidFill>
              </a:rPr>
              <a:t>Tableau</a:t>
            </a:r>
            <a:endParaRPr>
              <a:solidFill>
                <a:schemeClr val="dk2"/>
              </a:solidFill>
            </a:endParaRPr>
          </a:p>
        </p:txBody>
      </p:sp>
      <p:sp>
        <p:nvSpPr>
          <p:cNvPr id="5400" name="Google Shape;5400;p70"/>
          <p:cNvSpPr txBox="1"/>
          <p:nvPr/>
        </p:nvSpPr>
        <p:spPr>
          <a:xfrm>
            <a:off x="148875" y="2899650"/>
            <a:ext cx="2491500" cy="822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zh-TW" sz="2400">
                <a:solidFill>
                  <a:schemeClr val="dk1"/>
                </a:solidFill>
                <a:latin typeface="Poppins"/>
                <a:ea typeface="Poppins"/>
                <a:cs typeface="Poppins"/>
                <a:sym typeface="Poppins"/>
              </a:rPr>
              <a:t>By Investment Type</a:t>
            </a:r>
            <a:endParaRPr sz="2400">
              <a:solidFill>
                <a:schemeClr val="dk1"/>
              </a:solidFill>
              <a:latin typeface="Poppins"/>
              <a:ea typeface="Poppins"/>
              <a:cs typeface="Poppins"/>
              <a:sym typeface="Poppins"/>
            </a:endParaRPr>
          </a:p>
        </p:txBody>
      </p:sp>
      <p:sp>
        <p:nvSpPr>
          <p:cNvPr id="5401" name="Google Shape;5401;p70"/>
          <p:cNvSpPr txBox="1"/>
          <p:nvPr/>
        </p:nvSpPr>
        <p:spPr>
          <a:xfrm>
            <a:off x="6503700" y="2899650"/>
            <a:ext cx="1920300" cy="822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sz="2400">
                <a:solidFill>
                  <a:schemeClr val="dk1"/>
                </a:solidFill>
                <a:latin typeface="Poppins"/>
                <a:ea typeface="Poppins"/>
                <a:cs typeface="Poppins"/>
                <a:sym typeface="Poppins"/>
              </a:rPr>
              <a:t>By Industry</a:t>
            </a:r>
            <a:endParaRPr sz="2400">
              <a:solidFill>
                <a:schemeClr val="dk1"/>
              </a:solidFill>
              <a:latin typeface="Poppins"/>
              <a:ea typeface="Poppins"/>
              <a:cs typeface="Poppins"/>
              <a:sym typeface="Poppins"/>
            </a:endParaRPr>
          </a:p>
        </p:txBody>
      </p:sp>
      <p:sp>
        <p:nvSpPr>
          <p:cNvPr id="5402" name="Google Shape;5402;p70"/>
          <p:cNvSpPr txBox="1"/>
          <p:nvPr/>
        </p:nvSpPr>
        <p:spPr>
          <a:xfrm>
            <a:off x="5939325" y="1752950"/>
            <a:ext cx="2491500" cy="82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zh-TW" sz="2400">
                <a:solidFill>
                  <a:schemeClr val="dk1"/>
                </a:solidFill>
                <a:latin typeface="Poppins"/>
                <a:ea typeface="Poppins"/>
                <a:cs typeface="Poppins"/>
                <a:sym typeface="Poppins"/>
              </a:rPr>
              <a:t>By Country</a:t>
            </a:r>
            <a:endParaRPr sz="2400">
              <a:solidFill>
                <a:schemeClr val="dk1"/>
              </a:solidFill>
              <a:latin typeface="Poppins"/>
              <a:ea typeface="Poppins"/>
              <a:cs typeface="Poppins"/>
              <a:sym typeface="Poppins"/>
            </a:endParaRPr>
          </a:p>
        </p:txBody>
      </p:sp>
      <p:cxnSp>
        <p:nvCxnSpPr>
          <p:cNvPr id="5403" name="Google Shape;5403;p70"/>
          <p:cNvCxnSpPr>
            <a:stCxn id="5396" idx="6"/>
            <a:endCxn id="5402" idx="1"/>
          </p:cNvCxnSpPr>
          <p:nvPr/>
        </p:nvCxnSpPr>
        <p:spPr>
          <a:xfrm rot="10800000" flipH="1">
            <a:off x="5462698" y="2164350"/>
            <a:ext cx="476700" cy="1800"/>
          </a:xfrm>
          <a:prstGeom prst="straightConnector1">
            <a:avLst/>
          </a:prstGeom>
          <a:noFill/>
          <a:ln w="9525" cap="flat" cmpd="sng">
            <a:solidFill>
              <a:schemeClr val="dk2"/>
            </a:solidFill>
            <a:prstDash val="solid"/>
            <a:round/>
            <a:headEnd type="none" w="med" len="med"/>
            <a:tailEnd type="none" w="med" len="med"/>
          </a:ln>
        </p:spPr>
      </p:cxnSp>
      <p:cxnSp>
        <p:nvCxnSpPr>
          <p:cNvPr id="5404" name="Google Shape;5404;p70"/>
          <p:cNvCxnSpPr>
            <a:stCxn id="5398" idx="2"/>
            <a:endCxn id="5400" idx="3"/>
          </p:cNvCxnSpPr>
          <p:nvPr/>
        </p:nvCxnSpPr>
        <p:spPr>
          <a:xfrm rot="10800000">
            <a:off x="2640238" y="3310960"/>
            <a:ext cx="289800" cy="3300"/>
          </a:xfrm>
          <a:prstGeom prst="straightConnector1">
            <a:avLst/>
          </a:prstGeom>
          <a:noFill/>
          <a:ln w="9525" cap="flat" cmpd="sng">
            <a:solidFill>
              <a:schemeClr val="dk2"/>
            </a:solidFill>
            <a:prstDash val="solid"/>
            <a:round/>
            <a:headEnd type="none" w="med" len="med"/>
            <a:tailEnd type="none" w="med" len="med"/>
          </a:ln>
        </p:spPr>
      </p:cxnSp>
      <p:cxnSp>
        <p:nvCxnSpPr>
          <p:cNvPr id="5405" name="Google Shape;5405;p70"/>
          <p:cNvCxnSpPr>
            <a:stCxn id="5397" idx="6"/>
            <a:endCxn id="5401" idx="1"/>
          </p:cNvCxnSpPr>
          <p:nvPr/>
        </p:nvCxnSpPr>
        <p:spPr>
          <a:xfrm rot="10800000" flipH="1">
            <a:off x="6214036" y="3311013"/>
            <a:ext cx="289800" cy="3300"/>
          </a:xfrm>
          <a:prstGeom prst="straightConnector1">
            <a:avLst/>
          </a:prstGeom>
          <a:noFill/>
          <a:ln w="9525" cap="flat" cmpd="sng">
            <a:solidFill>
              <a:schemeClr val="dk2"/>
            </a:solidFill>
            <a:prstDash val="solid"/>
            <a:round/>
            <a:headEnd type="none" w="med" len="med"/>
            <a:tailEnd type="none" w="med" len="med"/>
          </a:ln>
        </p:spPr>
      </p:cxnSp>
      <p:cxnSp>
        <p:nvCxnSpPr>
          <p:cNvPr id="5406" name="Google Shape;5406;p70"/>
          <p:cNvCxnSpPr>
            <a:stCxn id="5407" idx="4"/>
            <a:endCxn id="5408" idx="0"/>
          </p:cNvCxnSpPr>
          <p:nvPr/>
        </p:nvCxnSpPr>
        <p:spPr>
          <a:xfrm>
            <a:off x="4572013" y="3056850"/>
            <a:ext cx="0" cy="1247100"/>
          </a:xfrm>
          <a:prstGeom prst="straightConnector1">
            <a:avLst/>
          </a:prstGeom>
          <a:noFill/>
          <a:ln w="9525" cap="flat" cmpd="sng">
            <a:solidFill>
              <a:schemeClr val="dk2"/>
            </a:solidFill>
            <a:prstDash val="solid"/>
            <a:round/>
            <a:headEnd type="none" w="med" len="med"/>
            <a:tailEnd type="none" w="med" len="med"/>
          </a:ln>
        </p:spPr>
      </p:cxnSp>
      <p:sp>
        <p:nvSpPr>
          <p:cNvPr id="5407" name="Google Shape;5407;p70"/>
          <p:cNvSpPr/>
          <p:nvPr/>
        </p:nvSpPr>
        <p:spPr>
          <a:xfrm>
            <a:off x="4455913" y="2824650"/>
            <a:ext cx="232200" cy="232200"/>
          </a:xfrm>
          <a:prstGeom prst="ellipse">
            <a:avLst/>
          </a:prstGeom>
          <a:gradFill>
            <a:gsLst>
              <a:gs pos="0">
                <a:srgbClr val="D4BE9B"/>
              </a:gs>
              <a:gs pos="100000">
                <a:srgbClr val="9D7F4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txBox="1"/>
          <p:nvPr/>
        </p:nvSpPr>
        <p:spPr>
          <a:xfrm>
            <a:off x="3840450" y="4303975"/>
            <a:ext cx="1463100" cy="299400"/>
          </a:xfrm>
          <a:prstGeom prst="rect">
            <a:avLst/>
          </a:prstGeom>
          <a:gradFill>
            <a:gsLst>
              <a:gs pos="0">
                <a:srgbClr val="D4BE9B"/>
              </a:gs>
              <a:gs pos="100000">
                <a:srgbClr val="9D7F4F"/>
              </a:gs>
            </a:gsLst>
            <a:lin ang="108014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b="1">
                <a:solidFill>
                  <a:schemeClr val="dk1"/>
                </a:solidFill>
                <a:latin typeface="Poppins"/>
                <a:ea typeface="Poppins"/>
                <a:cs typeface="Poppins"/>
                <a:sym typeface="Poppins"/>
              </a:rPr>
              <a:t>Tableau</a:t>
            </a:r>
            <a:endParaRPr b="1">
              <a:solidFill>
                <a:schemeClr val="dk1"/>
              </a:solidFill>
              <a:latin typeface="Poppins"/>
              <a:ea typeface="Poppins"/>
              <a:cs typeface="Poppins"/>
              <a:sym typeface="Poppins"/>
            </a:endParaRPr>
          </a:p>
        </p:txBody>
      </p:sp>
      <p:grpSp>
        <p:nvGrpSpPr>
          <p:cNvPr id="5409" name="Google Shape;5409;p70"/>
          <p:cNvGrpSpPr/>
          <p:nvPr/>
        </p:nvGrpSpPr>
        <p:grpSpPr>
          <a:xfrm>
            <a:off x="521017" y="4220632"/>
            <a:ext cx="878914" cy="511681"/>
            <a:chOff x="4436950" y="1405000"/>
            <a:chExt cx="682175" cy="397175"/>
          </a:xfrm>
        </p:grpSpPr>
        <p:sp>
          <p:nvSpPr>
            <p:cNvPr id="5410" name="Google Shape;5410;p70"/>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0"/>
          <p:cNvGrpSpPr/>
          <p:nvPr/>
        </p:nvGrpSpPr>
        <p:grpSpPr>
          <a:xfrm>
            <a:off x="7815367" y="4220632"/>
            <a:ext cx="878914" cy="511681"/>
            <a:chOff x="4436950" y="1405000"/>
            <a:chExt cx="682175" cy="397175"/>
          </a:xfrm>
        </p:grpSpPr>
        <p:sp>
          <p:nvSpPr>
            <p:cNvPr id="5415" name="Google Shape;5415;p70"/>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70"/>
          <p:cNvSpPr txBox="1"/>
          <p:nvPr/>
        </p:nvSpPr>
        <p:spPr>
          <a:xfrm>
            <a:off x="3089200" y="3130500"/>
            <a:ext cx="1463100" cy="4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700" b="1">
                <a:solidFill>
                  <a:schemeClr val="dk1"/>
                </a:solidFill>
                <a:latin typeface="Poppins"/>
                <a:ea typeface="Poppins"/>
                <a:cs typeface="Poppins"/>
                <a:sym typeface="Poppins"/>
              </a:rPr>
              <a:t>Dashboard 02</a:t>
            </a:r>
            <a:endParaRPr sz="1700" b="1">
              <a:solidFill>
                <a:schemeClr val="dk1"/>
              </a:solidFill>
              <a:latin typeface="Poppins"/>
              <a:ea typeface="Poppins"/>
              <a:cs typeface="Poppins"/>
              <a:sym typeface="Poppins"/>
            </a:endParaRPr>
          </a:p>
        </p:txBody>
      </p:sp>
      <p:sp>
        <p:nvSpPr>
          <p:cNvPr id="5420" name="Google Shape;5420;p70"/>
          <p:cNvSpPr txBox="1"/>
          <p:nvPr/>
        </p:nvSpPr>
        <p:spPr>
          <a:xfrm>
            <a:off x="3840475" y="1957000"/>
            <a:ext cx="1463100" cy="4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700" b="1">
                <a:solidFill>
                  <a:schemeClr val="dk1"/>
                </a:solidFill>
                <a:latin typeface="Poppins"/>
                <a:ea typeface="Poppins"/>
                <a:cs typeface="Poppins"/>
                <a:sym typeface="Poppins"/>
              </a:rPr>
              <a:t>Dashboard 01</a:t>
            </a:r>
            <a:endParaRPr sz="1700" b="1">
              <a:solidFill>
                <a:schemeClr val="dk1"/>
              </a:solidFill>
              <a:latin typeface="Poppins"/>
              <a:ea typeface="Poppins"/>
              <a:cs typeface="Poppins"/>
              <a:sym typeface="Poppins"/>
            </a:endParaRPr>
          </a:p>
        </p:txBody>
      </p:sp>
      <p:sp>
        <p:nvSpPr>
          <p:cNvPr id="5421" name="Google Shape;5421;p70"/>
          <p:cNvSpPr txBox="1"/>
          <p:nvPr/>
        </p:nvSpPr>
        <p:spPr>
          <a:xfrm>
            <a:off x="4591775" y="3130475"/>
            <a:ext cx="1463100" cy="4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700" b="1">
                <a:solidFill>
                  <a:schemeClr val="dk1"/>
                </a:solidFill>
                <a:latin typeface="Poppins"/>
                <a:ea typeface="Poppins"/>
                <a:cs typeface="Poppins"/>
                <a:sym typeface="Poppins"/>
              </a:rPr>
              <a:t>Dashboard 03</a:t>
            </a:r>
            <a:endParaRPr sz="1700" b="1">
              <a:solidFill>
                <a:schemeClr val="dk1"/>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25"/>
        <p:cNvGrpSpPr/>
        <p:nvPr/>
      </p:nvGrpSpPr>
      <p:grpSpPr>
        <a:xfrm>
          <a:off x="0" y="0"/>
          <a:ext cx="0" cy="0"/>
          <a:chOff x="0" y="0"/>
          <a:chExt cx="0" cy="0"/>
        </a:xfrm>
      </p:grpSpPr>
      <p:sp>
        <p:nvSpPr>
          <p:cNvPr id="5426" name="Google Shape;5426;p7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Overview of Tableau: </a:t>
            </a:r>
            <a:r>
              <a:rPr lang="zh-TW">
                <a:solidFill>
                  <a:schemeClr val="dk2"/>
                </a:solidFill>
              </a:rPr>
              <a:t>Main takeaways</a:t>
            </a:r>
            <a:endParaRPr>
              <a:solidFill>
                <a:schemeClr val="dk2"/>
              </a:solidFill>
            </a:endParaRPr>
          </a:p>
        </p:txBody>
      </p:sp>
      <p:graphicFrame>
        <p:nvGraphicFramePr>
          <p:cNvPr id="5427" name="Google Shape;5427;p71"/>
          <p:cNvGraphicFramePr/>
          <p:nvPr/>
        </p:nvGraphicFramePr>
        <p:xfrm>
          <a:off x="256625" y="1123875"/>
          <a:ext cx="8636100" cy="3848955"/>
        </p:xfrm>
        <a:graphic>
          <a:graphicData uri="http://schemas.openxmlformats.org/drawingml/2006/table">
            <a:tbl>
              <a:tblPr>
                <a:noFill/>
                <a:tableStyleId>{8CB3802E-FC16-466F-AF5A-45AD0E34B1BE}</a:tableStyleId>
              </a:tblPr>
              <a:tblGrid>
                <a:gridCol w="2390675">
                  <a:extLst>
                    <a:ext uri="{9D8B030D-6E8A-4147-A177-3AD203B41FA5}">
                      <a16:colId xmlns:a16="http://schemas.microsoft.com/office/drawing/2014/main" val="20000"/>
                    </a:ext>
                  </a:extLst>
                </a:gridCol>
                <a:gridCol w="6245425">
                  <a:extLst>
                    <a:ext uri="{9D8B030D-6E8A-4147-A177-3AD203B41FA5}">
                      <a16:colId xmlns:a16="http://schemas.microsoft.com/office/drawing/2014/main" val="20001"/>
                    </a:ext>
                  </a:extLst>
                </a:gridCol>
              </a:tblGrid>
              <a:tr h="255975">
                <a:tc>
                  <a:txBody>
                    <a:bodyPr/>
                    <a:lstStyle/>
                    <a:p>
                      <a:pPr marL="0" lvl="0" indent="0" algn="l" rtl="0">
                        <a:spcBef>
                          <a:spcPts val="0"/>
                        </a:spcBef>
                        <a:spcAft>
                          <a:spcPts val="0"/>
                        </a:spcAft>
                        <a:buNone/>
                      </a:pPr>
                      <a:endParaRPr sz="16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2000" b="1">
                          <a:solidFill>
                            <a:schemeClr val="dk1"/>
                          </a:solidFill>
                          <a:latin typeface="Poppins"/>
                          <a:ea typeface="Poppins"/>
                          <a:cs typeface="Poppins"/>
                          <a:sym typeface="Poppins"/>
                        </a:rPr>
                        <a:t>Main takeaways</a:t>
                      </a:r>
                      <a:endParaRPr sz="20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212525">
                <a:tc>
                  <a:txBody>
                    <a:bodyPr/>
                    <a:lstStyle/>
                    <a:p>
                      <a:pPr marL="0" lvl="0" indent="0" algn="l" rtl="0">
                        <a:spcBef>
                          <a:spcPts val="0"/>
                        </a:spcBef>
                        <a:spcAft>
                          <a:spcPts val="0"/>
                        </a:spcAft>
                        <a:buNone/>
                      </a:pPr>
                      <a:r>
                        <a:rPr lang="zh-TW" b="1">
                          <a:solidFill>
                            <a:schemeClr val="dk1"/>
                          </a:solidFill>
                          <a:latin typeface="Poppins"/>
                          <a:ea typeface="Poppins"/>
                          <a:cs typeface="Poppins"/>
                          <a:sym typeface="Poppins"/>
                        </a:rPr>
                        <a:t>Dashboard 01: </a:t>
                      </a:r>
                      <a:endParaRPr b="1">
                        <a:solidFill>
                          <a:schemeClr val="dk1"/>
                        </a:solidFill>
                        <a:latin typeface="Poppins"/>
                        <a:ea typeface="Poppins"/>
                        <a:cs typeface="Poppins"/>
                        <a:sym typeface="Poppins"/>
                      </a:endParaRPr>
                    </a:p>
                    <a:p>
                      <a:pPr marL="0" lvl="0" indent="0" algn="l" rtl="0">
                        <a:spcBef>
                          <a:spcPts val="0"/>
                        </a:spcBef>
                        <a:spcAft>
                          <a:spcPts val="0"/>
                        </a:spcAft>
                        <a:buNone/>
                      </a:pPr>
                      <a:r>
                        <a:rPr lang="zh-TW" sz="2400">
                          <a:solidFill>
                            <a:schemeClr val="dk1"/>
                          </a:solidFill>
                          <a:latin typeface="Roboto Slab"/>
                          <a:ea typeface="Roboto Slab"/>
                          <a:cs typeface="Roboto Slab"/>
                          <a:sym typeface="Roboto Slab"/>
                        </a:rPr>
                        <a:t>by </a:t>
                      </a:r>
                      <a:r>
                        <a:rPr lang="zh-TW" sz="2400" b="1">
                          <a:solidFill>
                            <a:schemeClr val="dk2"/>
                          </a:solidFill>
                          <a:latin typeface="Roboto Slab"/>
                          <a:ea typeface="Roboto Slab"/>
                          <a:cs typeface="Roboto Slab"/>
                          <a:sym typeface="Roboto Slab"/>
                        </a:rPr>
                        <a:t>Country</a:t>
                      </a:r>
                      <a:endParaRPr b="1">
                        <a:solidFill>
                          <a:schemeClr val="dk2"/>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49250" algn="l" rtl="0">
                        <a:spcBef>
                          <a:spcPts val="0"/>
                        </a:spcBef>
                        <a:spcAft>
                          <a:spcPts val="0"/>
                        </a:spcAft>
                        <a:buClr>
                          <a:schemeClr val="dk1"/>
                        </a:buClr>
                        <a:buSzPts val="1900"/>
                        <a:buFont typeface="Poppins"/>
                        <a:buAutoNum type="arabicPeriod"/>
                      </a:pPr>
                      <a:r>
                        <a:rPr lang="zh-TW" sz="1900">
                          <a:solidFill>
                            <a:schemeClr val="accent3"/>
                          </a:solidFill>
                          <a:latin typeface="Poppins"/>
                          <a:ea typeface="Poppins"/>
                          <a:cs typeface="Poppins"/>
                          <a:sym typeface="Poppins"/>
                        </a:rPr>
                        <a:t>North America (the US, Canada) </a:t>
                      </a:r>
                      <a:br>
                        <a:rPr lang="zh-TW" sz="1900">
                          <a:solidFill>
                            <a:schemeClr val="accent3"/>
                          </a:solidFill>
                          <a:latin typeface="Poppins"/>
                          <a:ea typeface="Poppins"/>
                          <a:cs typeface="Poppins"/>
                          <a:sym typeface="Poppins"/>
                        </a:rPr>
                      </a:br>
                      <a:r>
                        <a:rPr lang="zh-TW" sz="1900">
                          <a:solidFill>
                            <a:schemeClr val="dk1"/>
                          </a:solidFill>
                          <a:latin typeface="Poppins"/>
                          <a:ea typeface="Poppins"/>
                          <a:cs typeface="Poppins"/>
                          <a:sym typeface="Poppins"/>
                        </a:rPr>
                        <a:t>= the most popular</a:t>
                      </a:r>
                      <a:endParaRPr sz="1900">
                        <a:solidFill>
                          <a:schemeClr val="dk1"/>
                        </a:solidFill>
                        <a:latin typeface="Poppins"/>
                        <a:ea typeface="Poppins"/>
                        <a:cs typeface="Poppins"/>
                        <a:sym typeface="Poppins"/>
                      </a:endParaRPr>
                    </a:p>
                    <a:p>
                      <a:pPr marL="457200" lvl="0" indent="-349250" algn="l" rtl="0">
                        <a:spcBef>
                          <a:spcPts val="0"/>
                        </a:spcBef>
                        <a:spcAft>
                          <a:spcPts val="0"/>
                        </a:spcAft>
                        <a:buClr>
                          <a:schemeClr val="dk1"/>
                        </a:buClr>
                        <a:buSzPts val="1900"/>
                        <a:buFont typeface="Poppins"/>
                        <a:buAutoNum type="arabicPeriod"/>
                      </a:pPr>
                      <a:r>
                        <a:rPr lang="zh-TW" sz="1900">
                          <a:solidFill>
                            <a:schemeClr val="accent3"/>
                          </a:solidFill>
                          <a:latin typeface="Poppins"/>
                          <a:ea typeface="Poppins"/>
                          <a:cs typeface="Poppins"/>
                          <a:sym typeface="Poppins"/>
                        </a:rPr>
                        <a:t>Philippines</a:t>
                      </a:r>
                      <a:r>
                        <a:rPr lang="zh-TW" sz="1900">
                          <a:solidFill>
                            <a:schemeClr val="dk1"/>
                          </a:solidFill>
                          <a:latin typeface="Poppins"/>
                          <a:ea typeface="Poppins"/>
                          <a:cs typeface="Poppins"/>
                          <a:sym typeface="Poppins"/>
                        </a:rPr>
                        <a:t> = the second most popular</a:t>
                      </a:r>
                      <a:endParaRPr sz="1900">
                        <a:solidFill>
                          <a:schemeClr val="dk1"/>
                        </a:solidFill>
                        <a:latin typeface="Poppins"/>
                        <a:ea typeface="Poppins"/>
                        <a:cs typeface="Poppins"/>
                        <a:sym typeface="Poppins"/>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62850">
                <a:tc>
                  <a:txBody>
                    <a:bodyPr/>
                    <a:lstStyle/>
                    <a:p>
                      <a:pPr marL="0" lvl="0" indent="0" algn="l" rtl="0">
                        <a:spcBef>
                          <a:spcPts val="0"/>
                        </a:spcBef>
                        <a:spcAft>
                          <a:spcPts val="0"/>
                        </a:spcAft>
                        <a:buNone/>
                      </a:pPr>
                      <a:r>
                        <a:rPr lang="zh-TW" b="1">
                          <a:solidFill>
                            <a:schemeClr val="dk1"/>
                          </a:solidFill>
                          <a:latin typeface="Poppins"/>
                          <a:ea typeface="Poppins"/>
                          <a:cs typeface="Poppins"/>
                          <a:sym typeface="Poppins"/>
                        </a:rPr>
                        <a:t>Dashboard 02: </a:t>
                      </a:r>
                      <a:endParaRPr b="1">
                        <a:solidFill>
                          <a:schemeClr val="dk1"/>
                        </a:solidFill>
                        <a:latin typeface="Poppins"/>
                        <a:ea typeface="Poppins"/>
                        <a:cs typeface="Poppins"/>
                        <a:sym typeface="Poppins"/>
                      </a:endParaRPr>
                    </a:p>
                    <a:p>
                      <a:pPr marL="0" lvl="0" indent="0" algn="l" rtl="0">
                        <a:spcBef>
                          <a:spcPts val="0"/>
                        </a:spcBef>
                        <a:spcAft>
                          <a:spcPts val="0"/>
                        </a:spcAft>
                        <a:buNone/>
                      </a:pPr>
                      <a:r>
                        <a:rPr lang="zh-TW" sz="2300">
                          <a:solidFill>
                            <a:schemeClr val="dk1"/>
                          </a:solidFill>
                          <a:latin typeface="Roboto Slab"/>
                          <a:ea typeface="Roboto Slab"/>
                          <a:cs typeface="Roboto Slab"/>
                          <a:sym typeface="Roboto Slab"/>
                        </a:rPr>
                        <a:t>by </a:t>
                      </a:r>
                      <a:r>
                        <a:rPr lang="zh-TW" sz="2300" b="1">
                          <a:solidFill>
                            <a:schemeClr val="dk2"/>
                          </a:solidFill>
                          <a:latin typeface="Roboto Slab"/>
                          <a:ea typeface="Roboto Slab"/>
                          <a:cs typeface="Roboto Slab"/>
                          <a:sym typeface="Roboto Slab"/>
                        </a:rPr>
                        <a:t>Investment Type</a:t>
                      </a:r>
                      <a:endParaRPr sz="2300" b="1">
                        <a:solidFill>
                          <a:schemeClr val="dk2"/>
                        </a:solidFill>
                        <a:latin typeface="Roboto Slab"/>
                        <a:ea typeface="Roboto Slab"/>
                        <a:cs typeface="Roboto Slab"/>
                        <a:sym typeface="Roboto Slab"/>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49250" algn="l" rtl="0">
                        <a:spcBef>
                          <a:spcPts val="0"/>
                        </a:spcBef>
                        <a:spcAft>
                          <a:spcPts val="0"/>
                        </a:spcAft>
                        <a:buClr>
                          <a:schemeClr val="dk1"/>
                        </a:buClr>
                        <a:buSzPts val="1900"/>
                        <a:buFont typeface="Poppins"/>
                        <a:buAutoNum type="arabicPeriod"/>
                      </a:pPr>
                      <a:r>
                        <a:rPr lang="zh-TW" sz="1900">
                          <a:solidFill>
                            <a:schemeClr val="accent3"/>
                          </a:solidFill>
                          <a:latin typeface="Poppins"/>
                          <a:ea typeface="Poppins"/>
                          <a:cs typeface="Poppins"/>
                          <a:sym typeface="Poppins"/>
                        </a:rPr>
                        <a:t>Merger &amp; Acquisitions </a:t>
                      </a:r>
                      <a:r>
                        <a:rPr lang="zh-TW" sz="1900">
                          <a:solidFill>
                            <a:schemeClr val="dk1"/>
                          </a:solidFill>
                          <a:latin typeface="Poppins"/>
                          <a:ea typeface="Poppins"/>
                          <a:cs typeface="Poppins"/>
                          <a:sym typeface="Poppins"/>
                        </a:rPr>
                        <a:t>= the most popular</a:t>
                      </a:r>
                      <a:endParaRPr sz="1900">
                        <a:solidFill>
                          <a:schemeClr val="dk1"/>
                        </a:solidFill>
                        <a:latin typeface="Poppins"/>
                        <a:ea typeface="Poppins"/>
                        <a:cs typeface="Poppins"/>
                        <a:sym typeface="Poppins"/>
                      </a:endParaRPr>
                    </a:p>
                    <a:p>
                      <a:pPr marL="457200" lvl="0" indent="-349250" algn="l" rtl="0">
                        <a:spcBef>
                          <a:spcPts val="0"/>
                        </a:spcBef>
                        <a:spcAft>
                          <a:spcPts val="0"/>
                        </a:spcAft>
                        <a:buClr>
                          <a:schemeClr val="dk1"/>
                        </a:buClr>
                        <a:buSzPts val="1900"/>
                        <a:buFont typeface="Poppins"/>
                        <a:buAutoNum type="arabicPeriod"/>
                      </a:pPr>
                      <a:r>
                        <a:rPr lang="zh-TW" sz="1900">
                          <a:solidFill>
                            <a:schemeClr val="accent3"/>
                          </a:solidFill>
                          <a:latin typeface="Poppins"/>
                          <a:ea typeface="Poppins"/>
                          <a:cs typeface="Poppins"/>
                          <a:sym typeface="Poppins"/>
                        </a:rPr>
                        <a:t>Venture Capital </a:t>
                      </a:r>
                      <a:r>
                        <a:rPr lang="zh-TW" sz="1900">
                          <a:solidFill>
                            <a:schemeClr val="dk1"/>
                          </a:solidFill>
                          <a:latin typeface="Poppins"/>
                          <a:ea typeface="Poppins"/>
                          <a:cs typeface="Poppins"/>
                          <a:sym typeface="Poppins"/>
                        </a:rPr>
                        <a:t>= the second most popular</a:t>
                      </a:r>
                      <a:endParaRPr sz="1900">
                        <a:solidFill>
                          <a:schemeClr val="dk1"/>
                        </a:solidFill>
                        <a:latin typeface="Poppins"/>
                        <a:ea typeface="Poppins"/>
                        <a:cs typeface="Poppins"/>
                        <a:sym typeface="Poppins"/>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962325">
                <a:tc>
                  <a:txBody>
                    <a:bodyPr/>
                    <a:lstStyle/>
                    <a:p>
                      <a:pPr marL="0" lvl="0" indent="0" algn="l" rtl="0">
                        <a:spcBef>
                          <a:spcPts val="0"/>
                        </a:spcBef>
                        <a:spcAft>
                          <a:spcPts val="0"/>
                        </a:spcAft>
                        <a:buNone/>
                      </a:pPr>
                      <a:r>
                        <a:rPr lang="zh-TW" b="1">
                          <a:solidFill>
                            <a:schemeClr val="dk1"/>
                          </a:solidFill>
                          <a:latin typeface="Poppins"/>
                          <a:ea typeface="Poppins"/>
                          <a:cs typeface="Poppins"/>
                          <a:sym typeface="Poppins"/>
                        </a:rPr>
                        <a:t>Dashboard 03: </a:t>
                      </a:r>
                      <a:endParaRPr b="1">
                        <a:solidFill>
                          <a:schemeClr val="dk1"/>
                        </a:solidFill>
                        <a:latin typeface="Poppins"/>
                        <a:ea typeface="Poppins"/>
                        <a:cs typeface="Poppins"/>
                        <a:sym typeface="Poppins"/>
                      </a:endParaRPr>
                    </a:p>
                    <a:p>
                      <a:pPr marL="0" lvl="0" indent="0" algn="l" rtl="0">
                        <a:spcBef>
                          <a:spcPts val="0"/>
                        </a:spcBef>
                        <a:spcAft>
                          <a:spcPts val="0"/>
                        </a:spcAft>
                        <a:buNone/>
                      </a:pPr>
                      <a:r>
                        <a:rPr lang="zh-TW" sz="2400">
                          <a:solidFill>
                            <a:schemeClr val="dk1"/>
                          </a:solidFill>
                          <a:latin typeface="Roboto Slab"/>
                          <a:ea typeface="Roboto Slab"/>
                          <a:cs typeface="Roboto Slab"/>
                          <a:sym typeface="Roboto Slab"/>
                        </a:rPr>
                        <a:t>by </a:t>
                      </a:r>
                      <a:r>
                        <a:rPr lang="zh-TW" sz="2400" b="1">
                          <a:solidFill>
                            <a:schemeClr val="dk2"/>
                          </a:solidFill>
                          <a:latin typeface="Roboto Slab"/>
                          <a:ea typeface="Roboto Slab"/>
                          <a:cs typeface="Roboto Slab"/>
                          <a:sym typeface="Roboto Slab"/>
                        </a:rPr>
                        <a:t>Industry</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49250" algn="l" rtl="0">
                        <a:spcBef>
                          <a:spcPts val="0"/>
                        </a:spcBef>
                        <a:spcAft>
                          <a:spcPts val="0"/>
                        </a:spcAft>
                        <a:buClr>
                          <a:schemeClr val="dk1"/>
                        </a:buClr>
                        <a:buSzPts val="1900"/>
                        <a:buFont typeface="Poppins"/>
                        <a:buAutoNum type="arabicPeriod"/>
                      </a:pPr>
                      <a:r>
                        <a:rPr lang="zh-TW" sz="1900">
                          <a:solidFill>
                            <a:schemeClr val="accent3"/>
                          </a:solidFill>
                          <a:latin typeface="Poppins"/>
                          <a:ea typeface="Poppins"/>
                          <a:cs typeface="Poppins"/>
                          <a:sym typeface="Poppins"/>
                        </a:rPr>
                        <a:t>STEM </a:t>
                      </a:r>
                      <a:r>
                        <a:rPr lang="zh-TW" sz="1900">
                          <a:solidFill>
                            <a:schemeClr val="dk1"/>
                          </a:solidFill>
                          <a:latin typeface="Poppins"/>
                          <a:ea typeface="Poppins"/>
                          <a:cs typeface="Poppins"/>
                          <a:sym typeface="Poppins"/>
                        </a:rPr>
                        <a:t>= the most popular</a:t>
                      </a:r>
                      <a:endParaRPr sz="1900">
                        <a:solidFill>
                          <a:schemeClr val="dk1"/>
                        </a:solidFill>
                        <a:latin typeface="Poppins"/>
                        <a:ea typeface="Poppins"/>
                        <a:cs typeface="Poppins"/>
                        <a:sym typeface="Poppins"/>
                      </a:endParaRPr>
                    </a:p>
                    <a:p>
                      <a:pPr marL="457200" lvl="0" indent="-349250" algn="l" rtl="0">
                        <a:spcBef>
                          <a:spcPts val="0"/>
                        </a:spcBef>
                        <a:spcAft>
                          <a:spcPts val="0"/>
                        </a:spcAft>
                        <a:buClr>
                          <a:schemeClr val="dk1"/>
                        </a:buClr>
                        <a:buSzPts val="1900"/>
                        <a:buFont typeface="Poppins"/>
                        <a:buAutoNum type="arabicPeriod"/>
                      </a:pPr>
                      <a:r>
                        <a:rPr lang="zh-TW" sz="1900">
                          <a:solidFill>
                            <a:schemeClr val="accent3"/>
                          </a:solidFill>
                          <a:latin typeface="Poppins"/>
                          <a:ea typeface="Poppins"/>
                          <a:cs typeface="Poppins"/>
                          <a:sym typeface="Poppins"/>
                        </a:rPr>
                        <a:t>Manufacturing &amp; Industrialisation-related</a:t>
                      </a:r>
                      <a:br>
                        <a:rPr lang="zh-TW" sz="1900">
                          <a:solidFill>
                            <a:schemeClr val="accent3"/>
                          </a:solidFill>
                          <a:latin typeface="Poppins"/>
                          <a:ea typeface="Poppins"/>
                          <a:cs typeface="Poppins"/>
                          <a:sym typeface="Poppins"/>
                        </a:rPr>
                      </a:br>
                      <a:r>
                        <a:rPr lang="zh-TW" sz="1900">
                          <a:solidFill>
                            <a:schemeClr val="dk1"/>
                          </a:solidFill>
                          <a:latin typeface="Poppins"/>
                          <a:ea typeface="Poppins"/>
                          <a:cs typeface="Poppins"/>
                          <a:sym typeface="Poppins"/>
                        </a:rPr>
                        <a:t>= the second most popular</a:t>
                      </a:r>
                      <a:endParaRPr sz="1900">
                        <a:solidFill>
                          <a:schemeClr val="dk1"/>
                        </a:solidFill>
                        <a:latin typeface="Poppins"/>
                        <a:ea typeface="Poppins"/>
                        <a:cs typeface="Poppins"/>
                        <a:sym typeface="Poppins"/>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5428" name="Google Shape;5428;p71"/>
          <p:cNvGrpSpPr/>
          <p:nvPr/>
        </p:nvGrpSpPr>
        <p:grpSpPr>
          <a:xfrm>
            <a:off x="8174729" y="539507"/>
            <a:ext cx="512075" cy="511681"/>
            <a:chOff x="4436950" y="1405000"/>
            <a:chExt cx="397450" cy="397175"/>
          </a:xfrm>
        </p:grpSpPr>
        <p:sp>
          <p:nvSpPr>
            <p:cNvPr id="5429" name="Google Shape;5429;p71"/>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31" name="Google Shape;5431;p71"/>
          <p:cNvPicPr preferRelativeResize="0"/>
          <p:nvPr/>
        </p:nvPicPr>
        <p:blipFill>
          <a:blip r:embed="rId3">
            <a:alphaModFix/>
          </a:blip>
          <a:stretch>
            <a:fillRect/>
          </a:stretch>
        </p:blipFill>
        <p:spPr>
          <a:xfrm>
            <a:off x="7610875" y="1713800"/>
            <a:ext cx="485376" cy="322999"/>
          </a:xfrm>
          <a:prstGeom prst="rect">
            <a:avLst/>
          </a:prstGeom>
          <a:noFill/>
          <a:ln>
            <a:noFill/>
          </a:ln>
        </p:spPr>
      </p:pic>
      <p:pic>
        <p:nvPicPr>
          <p:cNvPr id="5432" name="Google Shape;5432;p71"/>
          <p:cNvPicPr preferRelativeResize="0"/>
          <p:nvPr/>
        </p:nvPicPr>
        <p:blipFill>
          <a:blip r:embed="rId4">
            <a:alphaModFix/>
          </a:blip>
          <a:stretch>
            <a:fillRect/>
          </a:stretch>
        </p:blipFill>
        <p:spPr>
          <a:xfrm>
            <a:off x="8205799" y="1702802"/>
            <a:ext cx="485376" cy="323000"/>
          </a:xfrm>
          <a:prstGeom prst="rect">
            <a:avLst/>
          </a:prstGeom>
          <a:noFill/>
          <a:ln>
            <a:noFill/>
          </a:ln>
        </p:spPr>
      </p:pic>
      <p:pic>
        <p:nvPicPr>
          <p:cNvPr id="5433" name="Google Shape;5433;p71"/>
          <p:cNvPicPr preferRelativeResize="0"/>
          <p:nvPr/>
        </p:nvPicPr>
        <p:blipFill>
          <a:blip r:embed="rId5">
            <a:alphaModFix/>
          </a:blip>
          <a:stretch>
            <a:fillRect/>
          </a:stretch>
        </p:blipFill>
        <p:spPr>
          <a:xfrm>
            <a:off x="8029057" y="2428812"/>
            <a:ext cx="512075" cy="2560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7"/>
        <p:cNvGrpSpPr/>
        <p:nvPr/>
      </p:nvGrpSpPr>
      <p:grpSpPr>
        <a:xfrm>
          <a:off x="0" y="0"/>
          <a:ext cx="0" cy="0"/>
          <a:chOff x="0" y="0"/>
          <a:chExt cx="0" cy="0"/>
        </a:xfrm>
      </p:grpSpPr>
      <p:sp>
        <p:nvSpPr>
          <p:cNvPr id="5438" name="Google Shape;5438;p72"/>
          <p:cNvSpPr txBox="1">
            <a:spLocks noGrp="1"/>
          </p:cNvSpPr>
          <p:nvPr>
            <p:ph type="title"/>
          </p:nvPr>
        </p:nvSpPr>
        <p:spPr>
          <a:xfrm>
            <a:off x="1920300" y="2288450"/>
            <a:ext cx="53034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a:t>Machine Learning</a:t>
            </a:r>
            <a:endParaRPr/>
          </a:p>
        </p:txBody>
      </p:sp>
      <p:sp>
        <p:nvSpPr>
          <p:cNvPr id="5439" name="Google Shape;5439;p72"/>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grpSp>
        <p:nvGrpSpPr>
          <p:cNvPr id="5440" name="Google Shape;5440;p72"/>
          <p:cNvGrpSpPr/>
          <p:nvPr/>
        </p:nvGrpSpPr>
        <p:grpSpPr>
          <a:xfrm flipH="1">
            <a:off x="7430942" y="539507"/>
            <a:ext cx="1256089" cy="511681"/>
            <a:chOff x="7438192" y="539507"/>
            <a:chExt cx="1256089" cy="511681"/>
          </a:xfrm>
        </p:grpSpPr>
        <p:sp>
          <p:nvSpPr>
            <p:cNvPr id="5441" name="Google Shape;5441;p72"/>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2"/>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2"/>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2"/>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2"/>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2"/>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2"/>
          <p:cNvGrpSpPr/>
          <p:nvPr/>
        </p:nvGrpSpPr>
        <p:grpSpPr>
          <a:xfrm flipH="1">
            <a:off x="430192" y="4092332"/>
            <a:ext cx="878914" cy="511681"/>
            <a:chOff x="4436950" y="1405000"/>
            <a:chExt cx="682175" cy="397175"/>
          </a:xfrm>
        </p:grpSpPr>
        <p:sp>
          <p:nvSpPr>
            <p:cNvPr id="5448" name="Google Shape;5448;p72"/>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2"/>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2"/>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2"/>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2"/>
          <p:cNvGrpSpPr/>
          <p:nvPr/>
        </p:nvGrpSpPr>
        <p:grpSpPr>
          <a:xfrm rot="-660325">
            <a:off x="1309006" y="776001"/>
            <a:ext cx="920209" cy="838350"/>
            <a:chOff x="1425716" y="2328426"/>
            <a:chExt cx="920218" cy="838358"/>
          </a:xfrm>
        </p:grpSpPr>
        <p:grpSp>
          <p:nvGrpSpPr>
            <p:cNvPr id="5453" name="Google Shape;5453;p72"/>
            <p:cNvGrpSpPr/>
            <p:nvPr/>
          </p:nvGrpSpPr>
          <p:grpSpPr>
            <a:xfrm>
              <a:off x="1425716" y="2328426"/>
              <a:ext cx="920218" cy="838358"/>
              <a:chOff x="1310300" y="1329825"/>
              <a:chExt cx="599725" cy="546375"/>
            </a:xfrm>
          </p:grpSpPr>
          <p:sp>
            <p:nvSpPr>
              <p:cNvPr id="5454" name="Google Shape;5454;p72"/>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2"/>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2"/>
            <p:cNvGrpSpPr/>
            <p:nvPr/>
          </p:nvGrpSpPr>
          <p:grpSpPr>
            <a:xfrm>
              <a:off x="1685543" y="2547360"/>
              <a:ext cx="400555" cy="400493"/>
              <a:chOff x="2685825" y="840375"/>
              <a:chExt cx="481900" cy="481825"/>
            </a:xfrm>
          </p:grpSpPr>
          <p:sp>
            <p:nvSpPr>
              <p:cNvPr id="5457" name="Google Shape;5457;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459" name="Google Shape;5459;p72"/>
          <p:cNvGrpSpPr/>
          <p:nvPr/>
        </p:nvGrpSpPr>
        <p:grpSpPr>
          <a:xfrm rot="471762">
            <a:off x="7371112" y="1571286"/>
            <a:ext cx="920219" cy="838359"/>
            <a:chOff x="2967566" y="3508251"/>
            <a:chExt cx="920218" cy="838358"/>
          </a:xfrm>
        </p:grpSpPr>
        <p:grpSp>
          <p:nvGrpSpPr>
            <p:cNvPr id="5460" name="Google Shape;5460;p72"/>
            <p:cNvGrpSpPr/>
            <p:nvPr/>
          </p:nvGrpSpPr>
          <p:grpSpPr>
            <a:xfrm>
              <a:off x="2967566" y="3508251"/>
              <a:ext cx="920218" cy="838358"/>
              <a:chOff x="1310300" y="1329825"/>
              <a:chExt cx="599725" cy="546375"/>
            </a:xfrm>
          </p:grpSpPr>
          <p:sp>
            <p:nvSpPr>
              <p:cNvPr id="5461" name="Google Shape;5461;p72"/>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2"/>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2"/>
            <p:cNvGrpSpPr/>
            <p:nvPr/>
          </p:nvGrpSpPr>
          <p:grpSpPr>
            <a:xfrm>
              <a:off x="3266151" y="3784282"/>
              <a:ext cx="340573" cy="339271"/>
              <a:chOff x="2085450" y="842250"/>
              <a:chExt cx="483700" cy="481850"/>
            </a:xfrm>
          </p:grpSpPr>
          <p:sp>
            <p:nvSpPr>
              <p:cNvPr id="5464" name="Google Shape;5464;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467" name="Google Shape;5467;p72"/>
          <p:cNvSpPr txBox="1">
            <a:spLocks noGrp="1"/>
          </p:cNvSpPr>
          <p:nvPr>
            <p:ph type="title" idx="2"/>
          </p:nvPr>
        </p:nvSpPr>
        <p:spPr>
          <a:xfrm>
            <a:off x="3960450" y="8440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03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71"/>
        <p:cNvGrpSpPr/>
        <p:nvPr/>
      </p:nvGrpSpPr>
      <p:grpSpPr>
        <a:xfrm>
          <a:off x="0" y="0"/>
          <a:ext cx="0" cy="0"/>
          <a:chOff x="0" y="0"/>
          <a:chExt cx="0" cy="0"/>
        </a:xfrm>
      </p:grpSpPr>
      <p:sp>
        <p:nvSpPr>
          <p:cNvPr id="5472" name="Google Shape;5472;p73"/>
          <p:cNvSpPr txBox="1">
            <a:spLocks noGrp="1"/>
          </p:cNvSpPr>
          <p:nvPr>
            <p:ph type="title"/>
          </p:nvPr>
        </p:nvSpPr>
        <p:spPr>
          <a:xfrm>
            <a:off x="334050" y="1079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a:t>
            </a:r>
            <a:endParaRPr/>
          </a:p>
        </p:txBody>
      </p:sp>
      <p:graphicFrame>
        <p:nvGraphicFramePr>
          <p:cNvPr id="5473" name="Google Shape;5473;p73"/>
          <p:cNvGraphicFramePr/>
          <p:nvPr/>
        </p:nvGraphicFramePr>
        <p:xfrm>
          <a:off x="483688" y="2296500"/>
          <a:ext cx="8138700" cy="2621190"/>
        </p:xfrm>
        <a:graphic>
          <a:graphicData uri="http://schemas.openxmlformats.org/drawingml/2006/table">
            <a:tbl>
              <a:tblPr>
                <a:noFill/>
                <a:tableStyleId>{8CB3802E-FC16-466F-AF5A-45AD0E34B1BE}</a:tableStyleId>
              </a:tblPr>
              <a:tblGrid>
                <a:gridCol w="1643850">
                  <a:extLst>
                    <a:ext uri="{9D8B030D-6E8A-4147-A177-3AD203B41FA5}">
                      <a16:colId xmlns:a16="http://schemas.microsoft.com/office/drawing/2014/main" val="20000"/>
                    </a:ext>
                  </a:extLst>
                </a:gridCol>
                <a:gridCol w="6494850">
                  <a:extLst>
                    <a:ext uri="{9D8B030D-6E8A-4147-A177-3AD203B41FA5}">
                      <a16:colId xmlns:a16="http://schemas.microsoft.com/office/drawing/2014/main" val="20001"/>
                    </a:ext>
                  </a:extLst>
                </a:gridCol>
              </a:tblGrid>
              <a:tr h="582600">
                <a:tc>
                  <a:txBody>
                    <a:bodyPr/>
                    <a:lstStyle/>
                    <a:p>
                      <a:pPr marL="0" lvl="0" indent="0" algn="ctr" rtl="0">
                        <a:spcBef>
                          <a:spcPts val="0"/>
                        </a:spcBef>
                        <a:spcAft>
                          <a:spcPts val="0"/>
                        </a:spcAft>
                        <a:buNone/>
                      </a:pPr>
                      <a:r>
                        <a:rPr lang="zh-TW" sz="1800">
                          <a:solidFill>
                            <a:schemeClr val="dk1"/>
                          </a:solidFill>
                          <a:latin typeface="Poppins"/>
                          <a:ea typeface="Poppins"/>
                          <a:cs typeface="Poppins"/>
                          <a:sym typeface="Poppins"/>
                        </a:rPr>
                        <a:t>Clustering</a:t>
                      </a:r>
                      <a:endParaRPr sz="1800">
                        <a:solidFill>
                          <a:schemeClr val="dk1"/>
                        </a:solidFill>
                        <a:latin typeface="Poppins"/>
                        <a:ea typeface="Poppins"/>
                        <a:cs typeface="Poppins"/>
                        <a:sym typeface="Poppins"/>
                      </a:endParaRPr>
                    </a:p>
                  </a:txBody>
                  <a:tcPr marL="91425" marR="91425" marT="91425" marB="91425" anchor="ctr"/>
                </a:tc>
                <a:tc>
                  <a:txBody>
                    <a:bodyPr/>
                    <a:lstStyle/>
                    <a:p>
                      <a:pPr marL="457200" lvl="0" indent="-330200" algn="l" rtl="0">
                        <a:spcBef>
                          <a:spcPts val="0"/>
                        </a:spcBef>
                        <a:spcAft>
                          <a:spcPts val="0"/>
                        </a:spcAft>
                        <a:buClr>
                          <a:schemeClr val="dk1"/>
                        </a:buClr>
                        <a:buSzPts val="1600"/>
                        <a:buFont typeface="Poppins"/>
                        <a:buChar char="-"/>
                      </a:pPr>
                      <a:r>
                        <a:rPr lang="zh-TW" sz="1600">
                          <a:solidFill>
                            <a:schemeClr val="dk1"/>
                          </a:solidFill>
                          <a:latin typeface="Poppins"/>
                          <a:ea typeface="Poppins"/>
                          <a:cs typeface="Poppins"/>
                          <a:sym typeface="Poppins"/>
                        </a:rPr>
                        <a:t>Investor Cluster (investor + their main preference of sub-tags)</a:t>
                      </a:r>
                      <a:endParaRPr sz="160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zh-TW" sz="1600">
                          <a:solidFill>
                            <a:schemeClr val="dk1"/>
                          </a:solidFill>
                          <a:latin typeface="Poppins"/>
                          <a:ea typeface="Poppins"/>
                          <a:cs typeface="Poppins"/>
                          <a:sym typeface="Poppins"/>
                        </a:rPr>
                        <a:t>Tag Cluster (sub-tags) → Recommendation of relevant sub-tags</a:t>
                      </a:r>
                      <a:endParaRPr sz="1600">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0"/>
                  </a:ext>
                </a:extLst>
              </a:tr>
              <a:tr h="411150">
                <a:tc>
                  <a:txBody>
                    <a:bodyPr/>
                    <a:lstStyle/>
                    <a:p>
                      <a:pPr marL="0" lvl="0" indent="0" algn="ctr" rtl="0">
                        <a:spcBef>
                          <a:spcPts val="0"/>
                        </a:spcBef>
                        <a:spcAft>
                          <a:spcPts val="0"/>
                        </a:spcAft>
                        <a:buNone/>
                      </a:pPr>
                      <a:r>
                        <a:rPr lang="zh-TW" sz="1800">
                          <a:solidFill>
                            <a:schemeClr val="dk1"/>
                          </a:solidFill>
                          <a:latin typeface="Poppins"/>
                          <a:ea typeface="Poppins"/>
                          <a:cs typeface="Poppins"/>
                          <a:sym typeface="Poppins"/>
                        </a:rPr>
                        <a:t>Association Rule</a:t>
                      </a:r>
                      <a:endParaRPr sz="1800">
                        <a:solidFill>
                          <a:schemeClr val="dk1"/>
                        </a:solidFill>
                        <a:latin typeface="Poppins"/>
                        <a:ea typeface="Poppins"/>
                        <a:cs typeface="Poppins"/>
                        <a:sym typeface="Poppins"/>
                      </a:endParaRPr>
                    </a:p>
                  </a:txBody>
                  <a:tcPr marL="91425" marR="91425" marT="91425" marB="91425" anchor="ctr"/>
                </a:tc>
                <a:tc>
                  <a:txBody>
                    <a:bodyPr/>
                    <a:lstStyle/>
                    <a:p>
                      <a:pPr marL="457200" lvl="0" indent="-330200" algn="l" rtl="0">
                        <a:spcBef>
                          <a:spcPts val="0"/>
                        </a:spcBef>
                        <a:spcAft>
                          <a:spcPts val="0"/>
                        </a:spcAft>
                        <a:buClr>
                          <a:schemeClr val="dk1"/>
                        </a:buClr>
                        <a:buSzPts val="1600"/>
                        <a:buFont typeface="Poppins"/>
                        <a:buChar char="-"/>
                      </a:pPr>
                      <a:r>
                        <a:rPr lang="zh-TW" sz="1600">
                          <a:solidFill>
                            <a:schemeClr val="dk1"/>
                          </a:solidFill>
                          <a:latin typeface="Poppins"/>
                          <a:ea typeface="Poppins"/>
                          <a:cs typeface="Poppins"/>
                          <a:sym typeface="Poppins"/>
                        </a:rPr>
                        <a:t>Among the 3 main tags </a:t>
                      </a:r>
                      <a:endParaRPr sz="160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zh-TW" sz="1600">
                          <a:solidFill>
                            <a:schemeClr val="dk1"/>
                          </a:solidFill>
                          <a:latin typeface="Poppins"/>
                          <a:ea typeface="Poppins"/>
                          <a:cs typeface="Poppins"/>
                          <a:sym typeface="Poppins"/>
                        </a:rPr>
                        <a:t>Between “Primary Investor Type” and “Investment Type”</a:t>
                      </a:r>
                      <a:endParaRPr sz="1600">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1"/>
                  </a:ext>
                </a:extLst>
              </a:tr>
              <a:tr h="411150">
                <a:tc>
                  <a:txBody>
                    <a:bodyPr/>
                    <a:lstStyle/>
                    <a:p>
                      <a:pPr marL="0" lvl="0" indent="0" algn="ctr" rtl="0">
                        <a:spcBef>
                          <a:spcPts val="0"/>
                        </a:spcBef>
                        <a:spcAft>
                          <a:spcPts val="0"/>
                        </a:spcAft>
                        <a:buNone/>
                      </a:pPr>
                      <a:r>
                        <a:rPr lang="zh-TW" sz="1800">
                          <a:solidFill>
                            <a:schemeClr val="dk1"/>
                          </a:solidFill>
                          <a:latin typeface="Poppins"/>
                          <a:ea typeface="Poppins"/>
                          <a:cs typeface="Poppins"/>
                          <a:sym typeface="Poppins"/>
                        </a:rPr>
                        <a:t>Supervised Learning</a:t>
                      </a:r>
                      <a:endParaRPr sz="1800">
                        <a:solidFill>
                          <a:schemeClr val="dk1"/>
                        </a:solidFill>
                        <a:latin typeface="Poppins"/>
                        <a:ea typeface="Poppins"/>
                        <a:cs typeface="Poppins"/>
                        <a:sym typeface="Poppins"/>
                      </a:endParaRPr>
                    </a:p>
                  </a:txBody>
                  <a:tcPr marL="91425" marR="91425" marT="91425" marB="91425" anchor="ctr"/>
                </a:tc>
                <a:tc>
                  <a:txBody>
                    <a:bodyPr/>
                    <a:lstStyle/>
                    <a:p>
                      <a:pPr marL="457200" lvl="0" indent="-330200" algn="l" rtl="0">
                        <a:spcBef>
                          <a:spcPts val="0"/>
                        </a:spcBef>
                        <a:spcAft>
                          <a:spcPts val="0"/>
                        </a:spcAft>
                        <a:buClr>
                          <a:schemeClr val="dk1"/>
                        </a:buClr>
                        <a:buSzPts val="1600"/>
                        <a:buFont typeface="Poppins"/>
                        <a:buChar char="-"/>
                      </a:pPr>
                      <a:r>
                        <a:rPr lang="zh-TW" sz="1600">
                          <a:solidFill>
                            <a:schemeClr val="dk1"/>
                          </a:solidFill>
                          <a:latin typeface="Poppins"/>
                          <a:ea typeface="Poppins"/>
                          <a:cs typeface="Poppins"/>
                          <a:sym typeface="Poppins"/>
                        </a:rPr>
                        <a:t>Use 2 main tags column to forecast the Remaining 1 main tag Column</a:t>
                      </a:r>
                      <a:endParaRPr sz="1600">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2"/>
                  </a:ext>
                </a:extLst>
              </a:tr>
            </a:tbl>
          </a:graphicData>
        </a:graphic>
      </p:graphicFrame>
      <p:pic>
        <p:nvPicPr>
          <p:cNvPr id="5474" name="Google Shape;5474;p73"/>
          <p:cNvPicPr preferRelativeResize="0"/>
          <p:nvPr/>
        </p:nvPicPr>
        <p:blipFill>
          <a:blip r:embed="rId3">
            <a:alphaModFix/>
          </a:blip>
          <a:stretch>
            <a:fillRect/>
          </a:stretch>
        </p:blipFill>
        <p:spPr>
          <a:xfrm>
            <a:off x="4246925" y="1144125"/>
            <a:ext cx="4779874" cy="913361"/>
          </a:xfrm>
          <a:prstGeom prst="rect">
            <a:avLst/>
          </a:prstGeom>
          <a:noFill/>
          <a:ln>
            <a:noFill/>
          </a:ln>
        </p:spPr>
      </p:pic>
      <p:sp>
        <p:nvSpPr>
          <p:cNvPr id="5475" name="Google Shape;5475;p73"/>
          <p:cNvSpPr/>
          <p:nvPr/>
        </p:nvSpPr>
        <p:spPr>
          <a:xfrm>
            <a:off x="5907325" y="386200"/>
            <a:ext cx="2558400" cy="563700"/>
          </a:xfrm>
          <a:prstGeom prst="wedgeEllipseCallout">
            <a:avLst>
              <a:gd name="adj1" fmla="val -20833"/>
              <a:gd name="adj2" fmla="val 625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Roboto"/>
                <a:ea typeface="Roboto"/>
                <a:cs typeface="Roboto"/>
                <a:sym typeface="Roboto"/>
              </a:rPr>
              <a:t>The 3 main tags columns</a:t>
            </a:r>
            <a:endParaRPr>
              <a:latin typeface="Roboto"/>
              <a:ea typeface="Roboto"/>
              <a:cs typeface="Roboto"/>
              <a:sym typeface="Roboto"/>
            </a:endParaRPr>
          </a:p>
        </p:txBody>
      </p:sp>
      <p:pic>
        <p:nvPicPr>
          <p:cNvPr id="5476" name="Google Shape;5476;p73"/>
          <p:cNvPicPr preferRelativeResize="0"/>
          <p:nvPr/>
        </p:nvPicPr>
        <p:blipFill>
          <a:blip r:embed="rId4">
            <a:alphaModFix/>
          </a:blip>
          <a:stretch>
            <a:fillRect/>
          </a:stretch>
        </p:blipFill>
        <p:spPr>
          <a:xfrm>
            <a:off x="1471875" y="1144123"/>
            <a:ext cx="1145585" cy="913350"/>
          </a:xfrm>
          <a:prstGeom prst="rect">
            <a:avLst/>
          </a:prstGeom>
          <a:noFill/>
          <a:ln>
            <a:noFill/>
          </a:ln>
        </p:spPr>
      </p:pic>
      <p:sp>
        <p:nvSpPr>
          <p:cNvPr id="5477" name="Google Shape;5477;p73"/>
          <p:cNvSpPr/>
          <p:nvPr/>
        </p:nvSpPr>
        <p:spPr>
          <a:xfrm>
            <a:off x="3887625" y="1518875"/>
            <a:ext cx="296100" cy="26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78" name="Google Shape;5478;p73"/>
          <p:cNvSpPr txBox="1"/>
          <p:nvPr/>
        </p:nvSpPr>
        <p:spPr>
          <a:xfrm>
            <a:off x="3099825" y="1461125"/>
            <a:ext cx="108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a:solidFill>
                  <a:schemeClr val="dk1"/>
                </a:solidFill>
                <a:latin typeface="Roboto"/>
                <a:ea typeface="Roboto"/>
                <a:cs typeface="Roboto"/>
                <a:sym typeface="Roboto"/>
              </a:rPr>
              <a:t>sub-tags</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82"/>
        <p:cNvGrpSpPr/>
        <p:nvPr/>
      </p:nvGrpSpPr>
      <p:grpSpPr>
        <a:xfrm>
          <a:off x="0" y="0"/>
          <a:ext cx="0" cy="0"/>
          <a:chOff x="0" y="0"/>
          <a:chExt cx="0" cy="0"/>
        </a:xfrm>
      </p:grpSpPr>
      <p:sp>
        <p:nvSpPr>
          <p:cNvPr id="5483" name="Google Shape;5483;p7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pic>
        <p:nvPicPr>
          <p:cNvPr id="5484" name="Google Shape;5484;p74"/>
          <p:cNvPicPr preferRelativeResize="0"/>
          <p:nvPr/>
        </p:nvPicPr>
        <p:blipFill>
          <a:blip r:embed="rId3">
            <a:alphaModFix/>
          </a:blip>
          <a:stretch>
            <a:fillRect/>
          </a:stretch>
        </p:blipFill>
        <p:spPr>
          <a:xfrm>
            <a:off x="2649225" y="1745175"/>
            <a:ext cx="5960025" cy="3005249"/>
          </a:xfrm>
          <a:prstGeom prst="rect">
            <a:avLst/>
          </a:prstGeom>
          <a:noFill/>
          <a:ln>
            <a:noFill/>
          </a:ln>
        </p:spPr>
      </p:pic>
      <p:sp>
        <p:nvSpPr>
          <p:cNvPr id="5485" name="Google Shape;5485;p74"/>
          <p:cNvSpPr txBox="1"/>
          <p:nvPr/>
        </p:nvSpPr>
        <p:spPr>
          <a:xfrm>
            <a:off x="1041275" y="1032275"/>
            <a:ext cx="7879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oppins"/>
              <a:buAutoNum type="arabicPeriod"/>
            </a:pPr>
            <a:r>
              <a:rPr lang="zh-TW" sz="1800">
                <a:solidFill>
                  <a:schemeClr val="dk1"/>
                </a:solidFill>
                <a:latin typeface="Poppins"/>
                <a:ea typeface="Poppins"/>
                <a:cs typeface="Poppins"/>
                <a:sym typeface="Poppins"/>
              </a:rPr>
              <a:t>Investor Cluster (investor + their main preference of sub-tags)</a:t>
            </a:r>
            <a:endParaRPr>
              <a:latin typeface="Poppins"/>
              <a:ea typeface="Poppins"/>
              <a:cs typeface="Poppins"/>
              <a:sym typeface="Poppins"/>
            </a:endParaRPr>
          </a:p>
        </p:txBody>
      </p:sp>
      <p:sp>
        <p:nvSpPr>
          <p:cNvPr id="5486" name="Google Shape;5486;p74"/>
          <p:cNvSpPr/>
          <p:nvPr/>
        </p:nvSpPr>
        <p:spPr>
          <a:xfrm>
            <a:off x="45700" y="1624950"/>
            <a:ext cx="2558400" cy="946800"/>
          </a:xfrm>
          <a:prstGeom prst="wedgeEllipseCallout">
            <a:avLst>
              <a:gd name="adj1" fmla="val 41926"/>
              <a:gd name="adj2" fmla="val 72907"/>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latin typeface="Poppins"/>
                <a:ea typeface="Poppins"/>
                <a:cs typeface="Poppins"/>
                <a:sym typeface="Poppins"/>
              </a:rPr>
              <a:t>One-Hot encode all the sub tags</a:t>
            </a:r>
            <a:endParaRPr>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0"/>
        <p:cNvGrpSpPr/>
        <p:nvPr/>
      </p:nvGrpSpPr>
      <p:grpSpPr>
        <a:xfrm>
          <a:off x="0" y="0"/>
          <a:ext cx="0" cy="0"/>
          <a:chOff x="0" y="0"/>
          <a:chExt cx="0" cy="0"/>
        </a:xfrm>
      </p:grpSpPr>
      <p:sp>
        <p:nvSpPr>
          <p:cNvPr id="5491" name="Google Shape;5491;p7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492" name="Google Shape;5492;p75"/>
          <p:cNvSpPr txBox="1"/>
          <p:nvPr/>
        </p:nvSpPr>
        <p:spPr>
          <a:xfrm>
            <a:off x="1041275" y="1032275"/>
            <a:ext cx="7907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oppins"/>
              <a:buAutoNum type="arabicPeriod"/>
            </a:pPr>
            <a:r>
              <a:rPr lang="zh-TW" sz="1800">
                <a:solidFill>
                  <a:schemeClr val="dk1"/>
                </a:solidFill>
                <a:latin typeface="Poppins"/>
                <a:ea typeface="Poppins"/>
                <a:cs typeface="Poppins"/>
                <a:sym typeface="Poppins"/>
              </a:rPr>
              <a:t>Investor Cluster (investor + their main preference of sub-tags)</a:t>
            </a:r>
            <a:endParaRPr>
              <a:latin typeface="Poppins"/>
              <a:ea typeface="Poppins"/>
              <a:cs typeface="Poppins"/>
              <a:sym typeface="Poppins"/>
            </a:endParaRPr>
          </a:p>
        </p:txBody>
      </p:sp>
      <p:sp>
        <p:nvSpPr>
          <p:cNvPr id="5493" name="Google Shape;5493;p75"/>
          <p:cNvSpPr/>
          <p:nvPr/>
        </p:nvSpPr>
        <p:spPr>
          <a:xfrm>
            <a:off x="271900" y="1855563"/>
            <a:ext cx="3453600" cy="1044900"/>
          </a:xfrm>
          <a:prstGeom prst="wedgeEllipseCallout">
            <a:avLst>
              <a:gd name="adj1" fmla="val 41926"/>
              <a:gd name="adj2" fmla="val 72907"/>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Poppins"/>
              <a:buChar char="-"/>
            </a:pPr>
            <a:r>
              <a:rPr lang="zh-TW">
                <a:latin typeface="Poppins"/>
                <a:ea typeface="Poppins"/>
                <a:cs typeface="Poppins"/>
                <a:sym typeface="Poppins"/>
              </a:rPr>
              <a:t>K-means was used.</a:t>
            </a:r>
            <a:endParaRPr>
              <a:latin typeface="Poppins"/>
              <a:ea typeface="Poppins"/>
              <a:cs typeface="Poppins"/>
              <a:sym typeface="Poppins"/>
            </a:endParaRPr>
          </a:p>
          <a:p>
            <a:pPr marL="457200" lvl="0" indent="-317500" algn="l" rtl="0">
              <a:spcBef>
                <a:spcPts val="0"/>
              </a:spcBef>
              <a:spcAft>
                <a:spcPts val="0"/>
              </a:spcAft>
              <a:buSzPts val="1400"/>
              <a:buFont typeface="Poppins"/>
              <a:buChar char="-"/>
            </a:pPr>
            <a:r>
              <a:rPr lang="zh-TW">
                <a:latin typeface="Poppins"/>
                <a:ea typeface="Poppins"/>
                <a:cs typeface="Poppins"/>
                <a:sym typeface="Poppins"/>
              </a:rPr>
              <a:t>Optimal k (20) was determined by Elbow Method</a:t>
            </a:r>
            <a:endParaRPr>
              <a:latin typeface="Poppins"/>
              <a:ea typeface="Poppins"/>
              <a:cs typeface="Poppins"/>
              <a:sym typeface="Poppins"/>
            </a:endParaRPr>
          </a:p>
        </p:txBody>
      </p:sp>
      <p:pic>
        <p:nvPicPr>
          <p:cNvPr id="5494" name="Google Shape;5494;p75"/>
          <p:cNvPicPr preferRelativeResize="0"/>
          <p:nvPr/>
        </p:nvPicPr>
        <p:blipFill>
          <a:blip r:embed="rId3">
            <a:alphaModFix/>
          </a:blip>
          <a:stretch>
            <a:fillRect/>
          </a:stretch>
        </p:blipFill>
        <p:spPr>
          <a:xfrm>
            <a:off x="3788800" y="1624950"/>
            <a:ext cx="5160024" cy="3344725"/>
          </a:xfrm>
          <a:prstGeom prst="rect">
            <a:avLst/>
          </a:prstGeom>
          <a:noFill/>
          <a:ln>
            <a:noFill/>
          </a:ln>
        </p:spPr>
      </p:pic>
      <p:pic>
        <p:nvPicPr>
          <p:cNvPr id="5495" name="Google Shape;5495;p75"/>
          <p:cNvPicPr preferRelativeResize="0"/>
          <p:nvPr/>
        </p:nvPicPr>
        <p:blipFill>
          <a:blip r:embed="rId4">
            <a:alphaModFix/>
          </a:blip>
          <a:stretch>
            <a:fillRect/>
          </a:stretch>
        </p:blipFill>
        <p:spPr>
          <a:xfrm>
            <a:off x="92425" y="3436125"/>
            <a:ext cx="3525500" cy="1045000"/>
          </a:xfrm>
          <a:prstGeom prst="rect">
            <a:avLst/>
          </a:prstGeom>
          <a:noFill/>
          <a:ln>
            <a:noFill/>
          </a:ln>
        </p:spPr>
      </p:pic>
      <p:sp>
        <p:nvSpPr>
          <p:cNvPr id="5496" name="Google Shape;5496;p75"/>
          <p:cNvSpPr/>
          <p:nvPr/>
        </p:nvSpPr>
        <p:spPr>
          <a:xfrm rot="5400000">
            <a:off x="5326100" y="3453600"/>
            <a:ext cx="430800" cy="2739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00"/>
        <p:cNvGrpSpPr/>
        <p:nvPr/>
      </p:nvGrpSpPr>
      <p:grpSpPr>
        <a:xfrm>
          <a:off x="0" y="0"/>
          <a:ext cx="0" cy="0"/>
          <a:chOff x="0" y="0"/>
          <a:chExt cx="0" cy="0"/>
        </a:xfrm>
      </p:grpSpPr>
      <p:sp>
        <p:nvSpPr>
          <p:cNvPr id="5501" name="Google Shape;5501;p7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02" name="Google Shape;5502;p76"/>
          <p:cNvSpPr txBox="1"/>
          <p:nvPr/>
        </p:nvSpPr>
        <p:spPr>
          <a:xfrm>
            <a:off x="1041275" y="1032275"/>
            <a:ext cx="80253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oppins"/>
              <a:buAutoNum type="arabicPeriod"/>
            </a:pPr>
            <a:r>
              <a:rPr lang="zh-TW" sz="1800">
                <a:solidFill>
                  <a:schemeClr val="dk1"/>
                </a:solidFill>
                <a:latin typeface="Poppins"/>
                <a:ea typeface="Poppins"/>
                <a:cs typeface="Poppins"/>
                <a:sym typeface="Poppins"/>
              </a:rPr>
              <a:t>Investor Cluster (investor + their main preference of sub-tags)</a:t>
            </a:r>
            <a:endParaRPr>
              <a:latin typeface="Poppins"/>
              <a:ea typeface="Poppins"/>
              <a:cs typeface="Poppins"/>
              <a:sym typeface="Poppins"/>
            </a:endParaRPr>
          </a:p>
        </p:txBody>
      </p:sp>
      <p:sp>
        <p:nvSpPr>
          <p:cNvPr id="5503" name="Google Shape;5503;p76"/>
          <p:cNvSpPr/>
          <p:nvPr/>
        </p:nvSpPr>
        <p:spPr>
          <a:xfrm>
            <a:off x="455275" y="1879175"/>
            <a:ext cx="3468000" cy="1564800"/>
          </a:xfrm>
          <a:prstGeom prst="wedgeEllipseCallout">
            <a:avLst>
              <a:gd name="adj1" fmla="val 41926"/>
              <a:gd name="adj2" fmla="val 72907"/>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latin typeface="Poppins"/>
                <a:ea typeface="Poppins"/>
                <a:cs typeface="Poppins"/>
                <a:sym typeface="Poppins"/>
              </a:rPr>
              <a:t>The list of investors in their respective clusters was extracted.</a:t>
            </a:r>
            <a:endParaRPr>
              <a:latin typeface="Poppins"/>
              <a:ea typeface="Poppins"/>
              <a:cs typeface="Poppins"/>
              <a:sym typeface="Poppins"/>
            </a:endParaRPr>
          </a:p>
        </p:txBody>
      </p:sp>
      <p:pic>
        <p:nvPicPr>
          <p:cNvPr id="5504" name="Google Shape;5504;p76"/>
          <p:cNvPicPr preferRelativeResize="0"/>
          <p:nvPr/>
        </p:nvPicPr>
        <p:blipFill>
          <a:blip r:embed="rId3">
            <a:alphaModFix/>
          </a:blip>
          <a:stretch>
            <a:fillRect/>
          </a:stretch>
        </p:blipFill>
        <p:spPr>
          <a:xfrm>
            <a:off x="4048825" y="1440125"/>
            <a:ext cx="3590925" cy="3456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8"/>
        <p:cNvGrpSpPr/>
        <p:nvPr/>
      </p:nvGrpSpPr>
      <p:grpSpPr>
        <a:xfrm>
          <a:off x="0" y="0"/>
          <a:ext cx="0" cy="0"/>
          <a:chOff x="0" y="0"/>
          <a:chExt cx="0" cy="0"/>
        </a:xfrm>
      </p:grpSpPr>
      <p:sp>
        <p:nvSpPr>
          <p:cNvPr id="5509" name="Google Shape;5509;p7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10" name="Google Shape;5510;p77"/>
          <p:cNvSpPr txBox="1"/>
          <p:nvPr/>
        </p:nvSpPr>
        <p:spPr>
          <a:xfrm>
            <a:off x="1041275" y="1032275"/>
            <a:ext cx="7957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oppins"/>
              <a:buAutoNum type="arabicPeriod"/>
            </a:pPr>
            <a:r>
              <a:rPr lang="zh-TW" sz="1800">
                <a:solidFill>
                  <a:schemeClr val="dk1"/>
                </a:solidFill>
                <a:latin typeface="Poppins"/>
                <a:ea typeface="Poppins"/>
                <a:cs typeface="Poppins"/>
                <a:sym typeface="Poppins"/>
              </a:rPr>
              <a:t>Investor Cluster (investor + their main preference of sub-tags)</a:t>
            </a:r>
            <a:endParaRPr>
              <a:latin typeface="Poppins"/>
              <a:ea typeface="Poppins"/>
              <a:cs typeface="Poppins"/>
              <a:sym typeface="Poppins"/>
            </a:endParaRPr>
          </a:p>
        </p:txBody>
      </p:sp>
      <p:pic>
        <p:nvPicPr>
          <p:cNvPr id="5511" name="Google Shape;5511;p77"/>
          <p:cNvPicPr preferRelativeResize="0"/>
          <p:nvPr/>
        </p:nvPicPr>
        <p:blipFill>
          <a:blip r:embed="rId3">
            <a:alphaModFix/>
          </a:blip>
          <a:stretch>
            <a:fillRect/>
          </a:stretch>
        </p:blipFill>
        <p:spPr>
          <a:xfrm>
            <a:off x="2824975" y="1870775"/>
            <a:ext cx="5934850" cy="2583400"/>
          </a:xfrm>
          <a:prstGeom prst="rect">
            <a:avLst/>
          </a:prstGeom>
          <a:noFill/>
          <a:ln>
            <a:noFill/>
          </a:ln>
        </p:spPr>
      </p:pic>
      <p:sp>
        <p:nvSpPr>
          <p:cNvPr id="5512" name="Google Shape;5512;p77"/>
          <p:cNvSpPr txBox="1"/>
          <p:nvPr/>
        </p:nvSpPr>
        <p:spPr>
          <a:xfrm>
            <a:off x="478925" y="1532425"/>
            <a:ext cx="23652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u="sng">
                <a:solidFill>
                  <a:schemeClr val="dk1"/>
                </a:solidFill>
                <a:latin typeface="Poppins"/>
                <a:ea typeface="Poppins"/>
                <a:cs typeface="Poppins"/>
                <a:sym typeface="Poppins"/>
              </a:rPr>
              <a:t>Next step</a:t>
            </a:r>
            <a:r>
              <a:rPr lang="zh-TW"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a:p>
            <a:pPr marL="0" lvl="0" indent="0" algn="l" rtl="0">
              <a:spcBef>
                <a:spcPts val="0"/>
              </a:spcBef>
              <a:spcAft>
                <a:spcPts val="0"/>
              </a:spcAft>
              <a:buNone/>
            </a:pPr>
            <a:r>
              <a:rPr lang="zh-TW" sz="1800">
                <a:solidFill>
                  <a:schemeClr val="dk1"/>
                </a:solidFill>
                <a:latin typeface="Poppins"/>
                <a:ea typeface="Poppins"/>
                <a:cs typeface="Poppins"/>
                <a:sym typeface="Poppins"/>
              </a:rPr>
              <a:t>To find the main preference of sub tags in each cluster.</a:t>
            </a:r>
            <a:endParaRPr sz="1800">
              <a:solidFill>
                <a:schemeClr val="dk1"/>
              </a:solidFill>
              <a:latin typeface="Poppins"/>
              <a:ea typeface="Poppins"/>
              <a:cs typeface="Poppins"/>
              <a:sym typeface="Poppins"/>
            </a:endParaRPr>
          </a:p>
          <a:p>
            <a:pPr marL="0" lvl="0" indent="0" algn="l" rtl="0">
              <a:spcBef>
                <a:spcPts val="0"/>
              </a:spcBef>
              <a:spcAft>
                <a:spcPts val="0"/>
              </a:spcAft>
              <a:buNone/>
            </a:pPr>
            <a:endParaRPr sz="1800">
              <a:solidFill>
                <a:schemeClr val="dk1"/>
              </a:solidFill>
              <a:latin typeface="Poppins"/>
              <a:ea typeface="Poppins"/>
              <a:cs typeface="Poppins"/>
              <a:sym typeface="Poppins"/>
            </a:endParaRPr>
          </a:p>
          <a:p>
            <a:pPr marL="0" lvl="0" indent="0" algn="l" rtl="0">
              <a:spcBef>
                <a:spcPts val="0"/>
              </a:spcBef>
              <a:spcAft>
                <a:spcPts val="0"/>
              </a:spcAft>
              <a:buNone/>
            </a:pPr>
            <a:r>
              <a:rPr lang="zh-TW" sz="1800">
                <a:solidFill>
                  <a:schemeClr val="dk1"/>
                </a:solidFill>
                <a:latin typeface="Poppins"/>
                <a:ea typeface="Poppins"/>
                <a:cs typeface="Poppins"/>
                <a:sym typeface="Poppins"/>
              </a:rPr>
              <a:t>Firstly, the average number of occurrence of sub tags was calculated in each cluster.</a:t>
            </a:r>
            <a:endParaRPr sz="1800">
              <a:solidFill>
                <a:schemeClr val="dk1"/>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16"/>
        <p:cNvGrpSpPr/>
        <p:nvPr/>
      </p:nvGrpSpPr>
      <p:grpSpPr>
        <a:xfrm>
          <a:off x="0" y="0"/>
          <a:ext cx="0" cy="0"/>
          <a:chOff x="0" y="0"/>
          <a:chExt cx="0" cy="0"/>
        </a:xfrm>
      </p:grpSpPr>
      <p:sp>
        <p:nvSpPr>
          <p:cNvPr id="5517" name="Google Shape;5517;p7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18" name="Google Shape;5518;p78"/>
          <p:cNvSpPr txBox="1"/>
          <p:nvPr/>
        </p:nvSpPr>
        <p:spPr>
          <a:xfrm>
            <a:off x="494025" y="2133725"/>
            <a:ext cx="16869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Secondly, the top 3 sub tags of each main tag was filtered in each cluster</a:t>
            </a:r>
            <a:endParaRPr sz="1800">
              <a:solidFill>
                <a:schemeClr val="dk1"/>
              </a:solidFill>
              <a:latin typeface="Poppins"/>
              <a:ea typeface="Poppins"/>
              <a:cs typeface="Poppins"/>
              <a:sym typeface="Poppins"/>
            </a:endParaRPr>
          </a:p>
        </p:txBody>
      </p:sp>
      <p:sp>
        <p:nvSpPr>
          <p:cNvPr id="5519" name="Google Shape;5519;p78"/>
          <p:cNvSpPr txBox="1"/>
          <p:nvPr/>
        </p:nvSpPr>
        <p:spPr>
          <a:xfrm>
            <a:off x="1041275" y="1032275"/>
            <a:ext cx="78510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oppins"/>
              <a:buAutoNum type="arabicPeriod"/>
            </a:pPr>
            <a:r>
              <a:rPr lang="zh-TW" sz="1800">
                <a:solidFill>
                  <a:schemeClr val="dk1"/>
                </a:solidFill>
                <a:latin typeface="Poppins"/>
                <a:ea typeface="Poppins"/>
                <a:cs typeface="Poppins"/>
                <a:sym typeface="Poppins"/>
              </a:rPr>
              <a:t>Investor Cluster (investor + their main preference of sub-tags)</a:t>
            </a:r>
            <a:endParaRPr>
              <a:latin typeface="Poppins"/>
              <a:ea typeface="Poppins"/>
              <a:cs typeface="Poppins"/>
              <a:sym typeface="Poppins"/>
            </a:endParaRPr>
          </a:p>
        </p:txBody>
      </p:sp>
      <p:pic>
        <p:nvPicPr>
          <p:cNvPr id="5520" name="Google Shape;5520;p78"/>
          <p:cNvPicPr preferRelativeResize="0"/>
          <p:nvPr/>
        </p:nvPicPr>
        <p:blipFill>
          <a:blip r:embed="rId3">
            <a:alphaModFix/>
          </a:blip>
          <a:stretch>
            <a:fillRect/>
          </a:stretch>
        </p:blipFill>
        <p:spPr>
          <a:xfrm>
            <a:off x="2243925" y="1880950"/>
            <a:ext cx="6763270" cy="2553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3"/>
          <p:cNvGrpSpPr/>
          <p:nvPr/>
        </p:nvGrpSpPr>
        <p:grpSpPr>
          <a:xfrm>
            <a:off x="1466667" y="4092319"/>
            <a:ext cx="1256089" cy="511681"/>
            <a:chOff x="7438192" y="539507"/>
            <a:chExt cx="1256089" cy="511681"/>
          </a:xfrm>
        </p:grpSpPr>
        <p:sp>
          <p:nvSpPr>
            <p:cNvPr id="4884" name="Google Shape;4884;p43"/>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3"/>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3"/>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3"/>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3"/>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3"/>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0" name="Google Shape;4890;p43"/>
          <p:cNvSpPr txBox="1">
            <a:spLocks noGrp="1"/>
          </p:cNvSpPr>
          <p:nvPr>
            <p:ph type="title"/>
          </p:nvPr>
        </p:nvSpPr>
        <p:spPr>
          <a:xfrm>
            <a:off x="1077300" y="103325"/>
            <a:ext cx="58521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Project </a:t>
            </a:r>
            <a:r>
              <a:rPr lang="zh-TW">
                <a:solidFill>
                  <a:schemeClr val="dk2"/>
                </a:solidFill>
              </a:rPr>
              <a:t>Objective</a:t>
            </a:r>
            <a:endParaRPr>
              <a:solidFill>
                <a:schemeClr val="dk2"/>
              </a:solidFill>
            </a:endParaRPr>
          </a:p>
        </p:txBody>
      </p:sp>
      <p:sp>
        <p:nvSpPr>
          <p:cNvPr id="4891" name="Google Shape;4891;p43"/>
          <p:cNvSpPr txBox="1">
            <a:spLocks noGrp="1"/>
          </p:cNvSpPr>
          <p:nvPr>
            <p:ph type="body" idx="1"/>
          </p:nvPr>
        </p:nvSpPr>
        <p:spPr>
          <a:xfrm>
            <a:off x="1077300" y="1544250"/>
            <a:ext cx="6566100" cy="13716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zh-TW"/>
              <a:t>Build a smart investor profile exploration tool based on real investor data.</a:t>
            </a:r>
            <a:endParaRPr/>
          </a:p>
          <a:p>
            <a:pPr marL="457200" lvl="0" indent="-279400" algn="l" rtl="0">
              <a:spcBef>
                <a:spcPts val="0"/>
              </a:spcBef>
              <a:spcAft>
                <a:spcPts val="0"/>
              </a:spcAft>
              <a:buSzPts val="800"/>
              <a:buChar char="●"/>
            </a:pPr>
            <a:r>
              <a:rPr lang="zh-TW"/>
              <a:t>Identify patterns, preferences, and actionable insights for investment decision-making.</a:t>
            </a:r>
            <a:endParaRPr/>
          </a:p>
          <a:p>
            <a:pPr marL="457200" lvl="0" indent="-279400" algn="l" rtl="0">
              <a:spcBef>
                <a:spcPts val="0"/>
              </a:spcBef>
              <a:spcAft>
                <a:spcPts val="0"/>
              </a:spcAft>
              <a:buSzPts val="800"/>
              <a:buChar char="●"/>
            </a:pPr>
            <a:r>
              <a:rPr lang="zh-TW"/>
              <a:t>Help Zenith better understand investor profiles. </a:t>
            </a:r>
            <a:endParaRPr/>
          </a:p>
          <a:p>
            <a:pPr marL="457200" lvl="0" indent="-279400" algn="l" rtl="0">
              <a:spcBef>
                <a:spcPts val="0"/>
              </a:spcBef>
              <a:spcAft>
                <a:spcPts val="0"/>
              </a:spcAft>
              <a:buSzPts val="800"/>
              <a:buChar char="●"/>
            </a:pPr>
            <a:r>
              <a:rPr lang="zh-TW"/>
              <a:t>Provide data-driven insights to discover business opportunities.</a:t>
            </a:r>
            <a:endParaRPr/>
          </a:p>
          <a:p>
            <a:pPr marL="457200" lvl="0" indent="-279400" algn="l" rtl="0">
              <a:spcBef>
                <a:spcPts val="0"/>
              </a:spcBef>
              <a:spcAft>
                <a:spcPts val="0"/>
              </a:spcAft>
              <a:buSzPts val="800"/>
              <a:buChar char="●"/>
            </a:pPr>
            <a:r>
              <a:rPr lang="zh-TW"/>
              <a:t>Build predictive classification models to improve matching accuracy.</a:t>
            </a:r>
            <a:endParaRPr/>
          </a:p>
        </p:txBody>
      </p:sp>
      <p:grpSp>
        <p:nvGrpSpPr>
          <p:cNvPr id="4892" name="Google Shape;4892;p43"/>
          <p:cNvGrpSpPr/>
          <p:nvPr/>
        </p:nvGrpSpPr>
        <p:grpSpPr>
          <a:xfrm rot="-627761">
            <a:off x="7302680" y="3741722"/>
            <a:ext cx="920243" cy="838380"/>
            <a:chOff x="5490316" y="1091489"/>
            <a:chExt cx="920218" cy="838358"/>
          </a:xfrm>
        </p:grpSpPr>
        <p:grpSp>
          <p:nvGrpSpPr>
            <p:cNvPr id="4893" name="Google Shape;4893;p43"/>
            <p:cNvGrpSpPr/>
            <p:nvPr/>
          </p:nvGrpSpPr>
          <p:grpSpPr>
            <a:xfrm>
              <a:off x="5490316" y="1091489"/>
              <a:ext cx="920218" cy="838358"/>
              <a:chOff x="1310300" y="1329825"/>
              <a:chExt cx="599725" cy="546375"/>
            </a:xfrm>
          </p:grpSpPr>
          <p:sp>
            <p:nvSpPr>
              <p:cNvPr id="4894" name="Google Shape;4894;p43"/>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3"/>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43"/>
            <p:cNvGrpSpPr/>
            <p:nvPr/>
          </p:nvGrpSpPr>
          <p:grpSpPr>
            <a:xfrm>
              <a:off x="5744349" y="1294706"/>
              <a:ext cx="412166" cy="412201"/>
              <a:chOff x="3497300" y="3955025"/>
              <a:chExt cx="295375" cy="295400"/>
            </a:xfrm>
          </p:grpSpPr>
          <p:sp>
            <p:nvSpPr>
              <p:cNvPr id="4897" name="Google Shape;4897;p4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0" name="Google Shape;4900;p43"/>
          <p:cNvGrpSpPr/>
          <p:nvPr/>
        </p:nvGrpSpPr>
        <p:grpSpPr>
          <a:xfrm>
            <a:off x="7498042" y="539507"/>
            <a:ext cx="878914" cy="511681"/>
            <a:chOff x="4436950" y="1405000"/>
            <a:chExt cx="682175" cy="397175"/>
          </a:xfrm>
        </p:grpSpPr>
        <p:sp>
          <p:nvSpPr>
            <p:cNvPr id="4901" name="Google Shape;4901;p43"/>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3"/>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3"/>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3"/>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24"/>
        <p:cNvGrpSpPr/>
        <p:nvPr/>
      </p:nvGrpSpPr>
      <p:grpSpPr>
        <a:xfrm>
          <a:off x="0" y="0"/>
          <a:ext cx="0" cy="0"/>
          <a:chOff x="0" y="0"/>
          <a:chExt cx="0" cy="0"/>
        </a:xfrm>
      </p:grpSpPr>
      <p:sp>
        <p:nvSpPr>
          <p:cNvPr id="5525" name="Google Shape;5525;p79"/>
          <p:cNvSpPr txBox="1"/>
          <p:nvPr/>
        </p:nvSpPr>
        <p:spPr>
          <a:xfrm>
            <a:off x="458450" y="1464375"/>
            <a:ext cx="8368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The final 20 results were outputed. </a:t>
            </a:r>
            <a:endParaRPr sz="1800">
              <a:solidFill>
                <a:schemeClr val="dk1"/>
              </a:solidFill>
              <a:latin typeface="Poppins"/>
              <a:ea typeface="Poppins"/>
              <a:cs typeface="Poppins"/>
              <a:sym typeface="Poppins"/>
            </a:endParaRPr>
          </a:p>
          <a:p>
            <a:pPr marL="0" lvl="0" indent="0" algn="l" rtl="0">
              <a:spcBef>
                <a:spcPts val="0"/>
              </a:spcBef>
              <a:spcAft>
                <a:spcPts val="0"/>
              </a:spcAft>
              <a:buNone/>
            </a:pPr>
            <a:endParaRPr sz="1800">
              <a:solidFill>
                <a:schemeClr val="dk1"/>
              </a:solidFill>
              <a:latin typeface="Poppins"/>
              <a:ea typeface="Poppins"/>
              <a:cs typeface="Poppins"/>
              <a:sym typeface="Poppins"/>
            </a:endParaRPr>
          </a:p>
          <a:p>
            <a:pPr marL="0" lvl="0" indent="0" algn="l" rtl="0">
              <a:spcBef>
                <a:spcPts val="0"/>
              </a:spcBef>
              <a:spcAft>
                <a:spcPts val="0"/>
              </a:spcAft>
              <a:buNone/>
            </a:pPr>
            <a:r>
              <a:rPr lang="zh-TW" sz="1800">
                <a:solidFill>
                  <a:schemeClr val="dk1"/>
                </a:solidFill>
                <a:latin typeface="Poppins"/>
                <a:ea typeface="Poppins"/>
                <a:cs typeface="Poppins"/>
                <a:sym typeface="Poppins"/>
              </a:rPr>
              <a:t>Each cluster displayed their respective top 3 preference in Geography, Investment Type and Industry.</a:t>
            </a:r>
            <a:endParaRPr sz="1800">
              <a:solidFill>
                <a:schemeClr val="dk1"/>
              </a:solidFill>
              <a:latin typeface="Poppins"/>
              <a:ea typeface="Poppins"/>
              <a:cs typeface="Poppins"/>
              <a:sym typeface="Poppins"/>
            </a:endParaRPr>
          </a:p>
        </p:txBody>
      </p:sp>
      <p:sp>
        <p:nvSpPr>
          <p:cNvPr id="5526" name="Google Shape;5526;p7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pic>
        <p:nvPicPr>
          <p:cNvPr id="5527" name="Google Shape;5527;p79"/>
          <p:cNvPicPr preferRelativeResize="0"/>
          <p:nvPr/>
        </p:nvPicPr>
        <p:blipFill>
          <a:blip r:embed="rId3">
            <a:alphaModFix/>
          </a:blip>
          <a:stretch>
            <a:fillRect/>
          </a:stretch>
        </p:blipFill>
        <p:spPr>
          <a:xfrm>
            <a:off x="423025" y="3337300"/>
            <a:ext cx="8439040" cy="1561225"/>
          </a:xfrm>
          <a:prstGeom prst="rect">
            <a:avLst/>
          </a:prstGeom>
          <a:noFill/>
          <a:ln>
            <a:noFill/>
          </a:ln>
        </p:spPr>
      </p:pic>
      <p:sp>
        <p:nvSpPr>
          <p:cNvPr id="5528" name="Google Shape;5528;p79"/>
          <p:cNvSpPr txBox="1"/>
          <p:nvPr/>
        </p:nvSpPr>
        <p:spPr>
          <a:xfrm>
            <a:off x="458450" y="2875600"/>
            <a:ext cx="4731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To put 2 clusters for example as below:</a:t>
            </a:r>
            <a:endParaRPr sz="1800">
              <a:solidFill>
                <a:schemeClr val="dk1"/>
              </a:solidFill>
              <a:latin typeface="Poppins"/>
              <a:ea typeface="Poppins"/>
              <a:cs typeface="Poppins"/>
              <a:sym typeface="Poppins"/>
            </a:endParaRPr>
          </a:p>
        </p:txBody>
      </p:sp>
      <p:sp>
        <p:nvSpPr>
          <p:cNvPr id="5529" name="Google Shape;5529;p79"/>
          <p:cNvSpPr txBox="1"/>
          <p:nvPr/>
        </p:nvSpPr>
        <p:spPr>
          <a:xfrm>
            <a:off x="1041275" y="1032275"/>
            <a:ext cx="7976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oppins"/>
              <a:buAutoNum type="arabicPeriod"/>
            </a:pPr>
            <a:r>
              <a:rPr lang="zh-TW" sz="1800">
                <a:solidFill>
                  <a:schemeClr val="dk1"/>
                </a:solidFill>
                <a:latin typeface="Poppins"/>
                <a:ea typeface="Poppins"/>
                <a:cs typeface="Poppins"/>
                <a:sym typeface="Poppins"/>
              </a:rPr>
              <a:t>Investor Cluster (investor + their main preference of sub-tags)</a:t>
            </a:r>
            <a:endParaRPr>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3"/>
        <p:cNvGrpSpPr/>
        <p:nvPr/>
      </p:nvGrpSpPr>
      <p:grpSpPr>
        <a:xfrm>
          <a:off x="0" y="0"/>
          <a:ext cx="0" cy="0"/>
          <a:chOff x="0" y="0"/>
          <a:chExt cx="0" cy="0"/>
        </a:xfrm>
      </p:grpSpPr>
      <p:sp>
        <p:nvSpPr>
          <p:cNvPr id="5534" name="Google Shape;5534;p80"/>
          <p:cNvSpPr txBox="1"/>
          <p:nvPr/>
        </p:nvSpPr>
        <p:spPr>
          <a:xfrm>
            <a:off x="1041275" y="1032275"/>
            <a:ext cx="7986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535" name="Google Shape;5535;p80"/>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536" name="Google Shape;5536;p80"/>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pic>
        <p:nvPicPr>
          <p:cNvPr id="5537" name="Google Shape;5537;p80"/>
          <p:cNvPicPr preferRelativeResize="0"/>
          <p:nvPr/>
        </p:nvPicPr>
        <p:blipFill rotWithShape="1">
          <a:blip r:embed="rId3">
            <a:alphaModFix/>
          </a:blip>
          <a:srcRect t="49230" r="16149" b="6308"/>
          <a:stretch/>
        </p:blipFill>
        <p:spPr>
          <a:xfrm>
            <a:off x="5163025" y="1627875"/>
            <a:ext cx="3644600" cy="530875"/>
          </a:xfrm>
          <a:prstGeom prst="rect">
            <a:avLst/>
          </a:prstGeom>
          <a:noFill/>
          <a:ln>
            <a:noFill/>
          </a:ln>
        </p:spPr>
      </p:pic>
      <p:sp>
        <p:nvSpPr>
          <p:cNvPr id="5538" name="Google Shape;5538;p80"/>
          <p:cNvSpPr txBox="1"/>
          <p:nvPr/>
        </p:nvSpPr>
        <p:spPr>
          <a:xfrm>
            <a:off x="458450" y="1627875"/>
            <a:ext cx="37800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u="sng">
                <a:solidFill>
                  <a:schemeClr val="dk1"/>
                </a:solidFill>
                <a:latin typeface="Poppins"/>
                <a:ea typeface="Poppins"/>
                <a:cs typeface="Poppins"/>
                <a:sym typeface="Poppins"/>
              </a:rPr>
              <a:t>Embedding</a:t>
            </a:r>
            <a:endParaRPr sz="1600" u="sng">
              <a:solidFill>
                <a:schemeClr val="dk1"/>
              </a:solidFill>
              <a:latin typeface="Poppins"/>
              <a:ea typeface="Poppins"/>
              <a:cs typeface="Poppins"/>
              <a:sym typeface="Poppins"/>
            </a:endParaRPr>
          </a:p>
          <a:p>
            <a:pPr marL="0" lvl="0" indent="0" algn="l" rtl="0">
              <a:spcBef>
                <a:spcPts val="0"/>
              </a:spcBef>
              <a:spcAft>
                <a:spcPts val="0"/>
              </a:spcAft>
              <a:buNone/>
            </a:pPr>
            <a:r>
              <a:rPr lang="zh-TW" sz="1600">
                <a:solidFill>
                  <a:schemeClr val="dk1"/>
                </a:solidFill>
                <a:latin typeface="Poppins"/>
                <a:ea typeface="Poppins"/>
                <a:cs typeface="Poppins"/>
                <a:sym typeface="Poppins"/>
              </a:rPr>
              <a:t>For each main tag, all it’s sub-tags were embedded by sentence transformer and arrays of vectors were returned.</a:t>
            </a:r>
            <a:endParaRPr sz="1600">
              <a:solidFill>
                <a:schemeClr val="dk1"/>
              </a:solidFill>
              <a:latin typeface="Poppins"/>
              <a:ea typeface="Poppins"/>
              <a:cs typeface="Poppins"/>
              <a:sym typeface="Poppins"/>
            </a:endParaRPr>
          </a:p>
          <a:p>
            <a:pPr marL="0" lvl="0" indent="0" algn="l" rtl="0">
              <a:spcBef>
                <a:spcPts val="0"/>
              </a:spcBef>
              <a:spcAft>
                <a:spcPts val="0"/>
              </a:spcAft>
              <a:buNone/>
            </a:pPr>
            <a:endParaRPr sz="1600">
              <a:solidFill>
                <a:schemeClr val="dk1"/>
              </a:solidFill>
              <a:latin typeface="Poppins"/>
              <a:ea typeface="Poppins"/>
              <a:cs typeface="Poppins"/>
              <a:sym typeface="Poppins"/>
            </a:endParaRPr>
          </a:p>
          <a:p>
            <a:pPr marL="0" lvl="0" indent="0" algn="l" rtl="0">
              <a:spcBef>
                <a:spcPts val="0"/>
              </a:spcBef>
              <a:spcAft>
                <a:spcPts val="0"/>
              </a:spcAft>
              <a:buNone/>
            </a:pPr>
            <a:r>
              <a:rPr lang="zh-TW" sz="1600" u="sng">
                <a:solidFill>
                  <a:schemeClr val="dk1"/>
                </a:solidFill>
                <a:latin typeface="Poppins"/>
                <a:ea typeface="Poppins"/>
                <a:cs typeface="Poppins"/>
                <a:sym typeface="Poppins"/>
              </a:rPr>
              <a:t>Dimensionality Reduction</a:t>
            </a:r>
            <a:endParaRPr sz="1600">
              <a:solidFill>
                <a:schemeClr val="dk1"/>
              </a:solidFill>
              <a:latin typeface="Poppins"/>
              <a:ea typeface="Poppins"/>
              <a:cs typeface="Poppins"/>
              <a:sym typeface="Poppins"/>
            </a:endParaRPr>
          </a:p>
          <a:p>
            <a:pPr marL="0" lvl="0" indent="0" algn="l" rtl="0">
              <a:spcBef>
                <a:spcPts val="0"/>
              </a:spcBef>
              <a:spcAft>
                <a:spcPts val="0"/>
              </a:spcAft>
              <a:buNone/>
            </a:pPr>
            <a:r>
              <a:rPr lang="zh-TW" sz="1600">
                <a:solidFill>
                  <a:schemeClr val="dk1"/>
                </a:solidFill>
                <a:latin typeface="Poppins"/>
                <a:ea typeface="Poppins"/>
                <a:cs typeface="Poppins"/>
                <a:sym typeface="Poppins"/>
              </a:rPr>
              <a:t>UMAP was used to reduce the dimensions of vectors down to only 2 dimensions while preserving as much of the dataset’s structure and characteristics as possible.</a:t>
            </a:r>
            <a:endParaRPr sz="1600">
              <a:solidFill>
                <a:schemeClr val="dk1"/>
              </a:solidFill>
              <a:latin typeface="Poppins"/>
              <a:ea typeface="Poppins"/>
              <a:cs typeface="Poppins"/>
              <a:sym typeface="Poppins"/>
            </a:endParaRPr>
          </a:p>
        </p:txBody>
      </p:sp>
      <p:sp>
        <p:nvSpPr>
          <p:cNvPr id="5539" name="Google Shape;5539;p80"/>
          <p:cNvSpPr/>
          <p:nvPr/>
        </p:nvSpPr>
        <p:spPr>
          <a:xfrm rot="-1112055">
            <a:off x="4373172" y="2007695"/>
            <a:ext cx="547391" cy="206339"/>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5540" name="Google Shape;5540;p80"/>
          <p:cNvPicPr preferRelativeResize="0"/>
          <p:nvPr/>
        </p:nvPicPr>
        <p:blipFill rotWithShape="1">
          <a:blip r:embed="rId4">
            <a:alphaModFix/>
          </a:blip>
          <a:srcRect r="8925" b="55317"/>
          <a:stretch/>
        </p:blipFill>
        <p:spPr>
          <a:xfrm>
            <a:off x="5432325" y="2337750"/>
            <a:ext cx="2979425" cy="737175"/>
          </a:xfrm>
          <a:prstGeom prst="rect">
            <a:avLst/>
          </a:prstGeom>
          <a:noFill/>
          <a:ln>
            <a:noFill/>
          </a:ln>
        </p:spPr>
      </p:pic>
      <p:pic>
        <p:nvPicPr>
          <p:cNvPr id="5541" name="Google Shape;5541;p80"/>
          <p:cNvPicPr preferRelativeResize="0"/>
          <p:nvPr/>
        </p:nvPicPr>
        <p:blipFill>
          <a:blip r:embed="rId5">
            <a:alphaModFix/>
          </a:blip>
          <a:stretch>
            <a:fillRect/>
          </a:stretch>
        </p:blipFill>
        <p:spPr>
          <a:xfrm>
            <a:off x="5619613" y="3144950"/>
            <a:ext cx="2604850" cy="1912450"/>
          </a:xfrm>
          <a:prstGeom prst="rect">
            <a:avLst/>
          </a:prstGeom>
          <a:noFill/>
          <a:ln>
            <a:noFill/>
          </a:ln>
        </p:spPr>
      </p:pic>
      <p:sp>
        <p:nvSpPr>
          <p:cNvPr id="5542" name="Google Shape;5542;p80"/>
          <p:cNvSpPr/>
          <p:nvPr/>
        </p:nvSpPr>
        <p:spPr>
          <a:xfrm rot="3769">
            <a:off x="4373275" y="3294732"/>
            <a:ext cx="547200" cy="4611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46"/>
        <p:cNvGrpSpPr/>
        <p:nvPr/>
      </p:nvGrpSpPr>
      <p:grpSpPr>
        <a:xfrm>
          <a:off x="0" y="0"/>
          <a:ext cx="0" cy="0"/>
          <a:chOff x="0" y="0"/>
          <a:chExt cx="0" cy="0"/>
        </a:xfrm>
      </p:grpSpPr>
      <p:sp>
        <p:nvSpPr>
          <p:cNvPr id="5547" name="Google Shape;5547;p81"/>
          <p:cNvSpPr txBox="1"/>
          <p:nvPr/>
        </p:nvSpPr>
        <p:spPr>
          <a:xfrm>
            <a:off x="1406075" y="2018175"/>
            <a:ext cx="259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solidFill>
                  <a:schemeClr val="dk1"/>
                </a:solidFill>
                <a:latin typeface="Poppins"/>
                <a:ea typeface="Poppins"/>
                <a:cs typeface="Poppins"/>
                <a:sym typeface="Poppins"/>
              </a:rPr>
              <a:t>The outcome seemed generally scattered.</a:t>
            </a:r>
            <a:endParaRPr sz="1000">
              <a:solidFill>
                <a:schemeClr val="dk1"/>
              </a:solidFill>
              <a:latin typeface="Poppins"/>
              <a:ea typeface="Poppins"/>
              <a:cs typeface="Poppins"/>
              <a:sym typeface="Poppins"/>
            </a:endParaRPr>
          </a:p>
        </p:txBody>
      </p:sp>
      <p:sp>
        <p:nvSpPr>
          <p:cNvPr id="5548" name="Google Shape;5548;p81"/>
          <p:cNvSpPr txBox="1"/>
          <p:nvPr/>
        </p:nvSpPr>
        <p:spPr>
          <a:xfrm>
            <a:off x="1041275" y="1032275"/>
            <a:ext cx="796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549" name="Google Shape;5549;p81"/>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550" name="Google Shape;5550;p8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51" name="Google Shape;5551;p81"/>
          <p:cNvSpPr txBox="1"/>
          <p:nvPr/>
        </p:nvSpPr>
        <p:spPr>
          <a:xfrm>
            <a:off x="1406075" y="1434113"/>
            <a:ext cx="786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dk1"/>
                </a:solidFill>
                <a:latin typeface="Poppins"/>
                <a:ea typeface="Poppins"/>
                <a:cs typeface="Poppins"/>
                <a:sym typeface="Poppins"/>
              </a:rPr>
              <a:t>Dimensionality Reduction</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zh-TW" sz="1200">
                <a:solidFill>
                  <a:schemeClr val="dk1"/>
                </a:solidFill>
                <a:latin typeface="Poppins"/>
                <a:ea typeface="Poppins"/>
                <a:cs typeface="Poppins"/>
                <a:sym typeface="Poppins"/>
              </a:rPr>
              <a:t>To visualize the outcome generated by UMAP for the sub tags in each main tag.</a:t>
            </a:r>
            <a:endParaRPr sz="1200">
              <a:solidFill>
                <a:schemeClr val="dk1"/>
              </a:solidFill>
              <a:latin typeface="Poppins"/>
              <a:ea typeface="Poppins"/>
              <a:cs typeface="Poppins"/>
              <a:sym typeface="Poppins"/>
            </a:endParaRPr>
          </a:p>
        </p:txBody>
      </p:sp>
      <p:pic>
        <p:nvPicPr>
          <p:cNvPr id="5552" name="Google Shape;5552;p81"/>
          <p:cNvPicPr preferRelativeResize="0"/>
          <p:nvPr/>
        </p:nvPicPr>
        <p:blipFill>
          <a:blip r:embed="rId3">
            <a:alphaModFix/>
          </a:blip>
          <a:stretch>
            <a:fillRect/>
          </a:stretch>
        </p:blipFill>
        <p:spPr>
          <a:xfrm>
            <a:off x="87275" y="2688960"/>
            <a:ext cx="2514400" cy="2082415"/>
          </a:xfrm>
          <a:prstGeom prst="rect">
            <a:avLst/>
          </a:prstGeom>
          <a:noFill/>
          <a:ln>
            <a:noFill/>
          </a:ln>
        </p:spPr>
      </p:pic>
      <p:pic>
        <p:nvPicPr>
          <p:cNvPr id="5553" name="Google Shape;5553;p81"/>
          <p:cNvPicPr preferRelativeResize="0"/>
          <p:nvPr/>
        </p:nvPicPr>
        <p:blipFill>
          <a:blip r:embed="rId4">
            <a:alphaModFix/>
          </a:blip>
          <a:stretch>
            <a:fillRect/>
          </a:stretch>
        </p:blipFill>
        <p:spPr>
          <a:xfrm>
            <a:off x="2681275" y="2686650"/>
            <a:ext cx="2514393" cy="2087326"/>
          </a:xfrm>
          <a:prstGeom prst="rect">
            <a:avLst/>
          </a:prstGeom>
          <a:noFill/>
          <a:ln>
            <a:noFill/>
          </a:ln>
        </p:spPr>
      </p:pic>
      <p:pic>
        <p:nvPicPr>
          <p:cNvPr id="5554" name="Google Shape;5554;p81"/>
          <p:cNvPicPr preferRelativeResize="0"/>
          <p:nvPr/>
        </p:nvPicPr>
        <p:blipFill>
          <a:blip r:embed="rId5">
            <a:alphaModFix/>
          </a:blip>
          <a:stretch>
            <a:fillRect/>
          </a:stretch>
        </p:blipFill>
        <p:spPr>
          <a:xfrm>
            <a:off x="5383800" y="2686650"/>
            <a:ext cx="3625174" cy="2087326"/>
          </a:xfrm>
          <a:prstGeom prst="rect">
            <a:avLst/>
          </a:prstGeom>
          <a:noFill/>
          <a:ln>
            <a:noFill/>
          </a:ln>
        </p:spPr>
      </p:pic>
      <p:sp>
        <p:nvSpPr>
          <p:cNvPr id="5555" name="Google Shape;5555;p81"/>
          <p:cNvSpPr txBox="1"/>
          <p:nvPr/>
        </p:nvSpPr>
        <p:spPr>
          <a:xfrm>
            <a:off x="747325" y="4771375"/>
            <a:ext cx="1596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Geography</a:t>
            </a:r>
            <a:endParaRPr sz="1600">
              <a:solidFill>
                <a:schemeClr val="dk1"/>
              </a:solidFill>
              <a:latin typeface="Poppins"/>
              <a:ea typeface="Poppins"/>
              <a:cs typeface="Poppins"/>
              <a:sym typeface="Poppins"/>
            </a:endParaRPr>
          </a:p>
        </p:txBody>
      </p:sp>
      <p:sp>
        <p:nvSpPr>
          <p:cNvPr id="5556" name="Google Shape;5556;p81"/>
          <p:cNvSpPr txBox="1"/>
          <p:nvPr/>
        </p:nvSpPr>
        <p:spPr>
          <a:xfrm>
            <a:off x="3131300" y="4771375"/>
            <a:ext cx="239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Investment Type</a:t>
            </a:r>
            <a:endParaRPr sz="1600">
              <a:solidFill>
                <a:schemeClr val="dk1"/>
              </a:solidFill>
              <a:latin typeface="Poppins"/>
              <a:ea typeface="Poppins"/>
              <a:cs typeface="Poppins"/>
              <a:sym typeface="Poppins"/>
            </a:endParaRPr>
          </a:p>
        </p:txBody>
      </p:sp>
      <p:sp>
        <p:nvSpPr>
          <p:cNvPr id="5557" name="Google Shape;5557;p81"/>
          <p:cNvSpPr txBox="1"/>
          <p:nvPr/>
        </p:nvSpPr>
        <p:spPr>
          <a:xfrm>
            <a:off x="6705900" y="4771375"/>
            <a:ext cx="135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Industry</a:t>
            </a:r>
            <a:endParaRPr sz="1600">
              <a:solidFill>
                <a:schemeClr val="dk1"/>
              </a:solidFill>
              <a:latin typeface="Poppins"/>
              <a:ea typeface="Poppins"/>
              <a:cs typeface="Poppins"/>
              <a:sym typeface="Poppins"/>
            </a:endParaRPr>
          </a:p>
        </p:txBody>
      </p:sp>
      <p:sp>
        <p:nvSpPr>
          <p:cNvPr id="5558" name="Google Shape;5558;p81"/>
          <p:cNvSpPr txBox="1"/>
          <p:nvPr/>
        </p:nvSpPr>
        <p:spPr>
          <a:xfrm>
            <a:off x="4620825" y="1941225"/>
            <a:ext cx="428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solidFill>
                  <a:schemeClr val="dk1"/>
                </a:solidFill>
                <a:latin typeface="Poppins"/>
                <a:ea typeface="Poppins"/>
                <a:cs typeface="Poppins"/>
                <a:sym typeface="Poppins"/>
              </a:rPr>
              <a:t>However, when a brief categorization was assisted by LLM </a:t>
            </a:r>
            <a:endParaRPr sz="1000">
              <a:solidFill>
                <a:schemeClr val="dk1"/>
              </a:solidFill>
              <a:latin typeface="Poppins"/>
              <a:ea typeface="Poppins"/>
              <a:cs typeface="Poppins"/>
              <a:sym typeface="Poppins"/>
            </a:endParaRPr>
          </a:p>
          <a:p>
            <a:pPr marL="0" lvl="0" indent="0" algn="l" rtl="0">
              <a:spcBef>
                <a:spcPts val="0"/>
              </a:spcBef>
              <a:spcAft>
                <a:spcPts val="0"/>
              </a:spcAft>
              <a:buNone/>
            </a:pPr>
            <a:r>
              <a:rPr lang="zh-TW" sz="1000">
                <a:solidFill>
                  <a:schemeClr val="dk1"/>
                </a:solidFill>
                <a:latin typeface="Poppins"/>
                <a:ea typeface="Poppins"/>
                <a:cs typeface="Poppins"/>
                <a:sym typeface="Poppins"/>
              </a:rPr>
              <a:t>(e.g. the color legend of Industry), the scattered points were indeed grouped.</a:t>
            </a:r>
            <a:endParaRPr sz="1000">
              <a:solidFill>
                <a:schemeClr val="dk1"/>
              </a:solidFill>
              <a:latin typeface="Poppins"/>
              <a:ea typeface="Poppins"/>
              <a:cs typeface="Poppins"/>
              <a:sym typeface="Poppins"/>
            </a:endParaRPr>
          </a:p>
        </p:txBody>
      </p:sp>
      <p:sp>
        <p:nvSpPr>
          <p:cNvPr id="5559" name="Google Shape;5559;p81"/>
          <p:cNvSpPr/>
          <p:nvPr/>
        </p:nvSpPr>
        <p:spPr>
          <a:xfrm rot="5400000">
            <a:off x="6890292" y="2418486"/>
            <a:ext cx="269700" cy="2064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60" name="Google Shape;5560;p81"/>
          <p:cNvSpPr/>
          <p:nvPr/>
        </p:nvSpPr>
        <p:spPr>
          <a:xfrm rot="5400000">
            <a:off x="2443217" y="2418486"/>
            <a:ext cx="269700" cy="2064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4"/>
        <p:cNvGrpSpPr/>
        <p:nvPr/>
      </p:nvGrpSpPr>
      <p:grpSpPr>
        <a:xfrm>
          <a:off x="0" y="0"/>
          <a:ext cx="0" cy="0"/>
          <a:chOff x="0" y="0"/>
          <a:chExt cx="0" cy="0"/>
        </a:xfrm>
      </p:grpSpPr>
      <p:sp>
        <p:nvSpPr>
          <p:cNvPr id="5565" name="Google Shape;5565;p82"/>
          <p:cNvSpPr txBox="1"/>
          <p:nvPr/>
        </p:nvSpPr>
        <p:spPr>
          <a:xfrm>
            <a:off x="1041275" y="1032275"/>
            <a:ext cx="800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566" name="Google Shape;5566;p82"/>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567" name="Google Shape;5567;p8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68" name="Google Shape;5568;p82"/>
          <p:cNvSpPr txBox="1"/>
          <p:nvPr/>
        </p:nvSpPr>
        <p:spPr>
          <a:xfrm>
            <a:off x="1406075" y="1434113"/>
            <a:ext cx="786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dk1"/>
                </a:solidFill>
                <a:latin typeface="Poppins"/>
                <a:ea typeface="Poppins"/>
                <a:cs typeface="Poppins"/>
                <a:sym typeface="Poppins"/>
              </a:rPr>
              <a:t>Dimensionality Reduction</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zh-TW" sz="1200">
                <a:solidFill>
                  <a:schemeClr val="dk1"/>
                </a:solidFill>
                <a:latin typeface="Poppins"/>
                <a:ea typeface="Poppins"/>
                <a:cs typeface="Poppins"/>
                <a:sym typeface="Poppins"/>
              </a:rPr>
              <a:t>To visualize the outcome generated by UMAP for the sub tags in each main tag.</a:t>
            </a:r>
            <a:endParaRPr sz="1200">
              <a:solidFill>
                <a:schemeClr val="dk1"/>
              </a:solidFill>
              <a:latin typeface="Poppins"/>
              <a:ea typeface="Poppins"/>
              <a:cs typeface="Poppins"/>
              <a:sym typeface="Poppins"/>
            </a:endParaRPr>
          </a:p>
        </p:txBody>
      </p:sp>
      <p:pic>
        <p:nvPicPr>
          <p:cNvPr id="5569" name="Google Shape;5569;p82"/>
          <p:cNvPicPr preferRelativeResize="0"/>
          <p:nvPr/>
        </p:nvPicPr>
        <p:blipFill>
          <a:blip r:embed="rId3">
            <a:alphaModFix/>
          </a:blip>
          <a:stretch>
            <a:fillRect/>
          </a:stretch>
        </p:blipFill>
        <p:spPr>
          <a:xfrm>
            <a:off x="105625" y="2511325"/>
            <a:ext cx="2184174" cy="1257650"/>
          </a:xfrm>
          <a:prstGeom prst="rect">
            <a:avLst/>
          </a:prstGeom>
          <a:noFill/>
          <a:ln>
            <a:noFill/>
          </a:ln>
        </p:spPr>
      </p:pic>
      <p:sp>
        <p:nvSpPr>
          <p:cNvPr id="5570" name="Google Shape;5570;p82"/>
          <p:cNvSpPr txBox="1"/>
          <p:nvPr/>
        </p:nvSpPr>
        <p:spPr>
          <a:xfrm>
            <a:off x="673725" y="3829125"/>
            <a:ext cx="124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Industry</a:t>
            </a:r>
            <a:endParaRPr sz="1600">
              <a:solidFill>
                <a:schemeClr val="dk1"/>
              </a:solidFill>
              <a:latin typeface="Poppins"/>
              <a:ea typeface="Poppins"/>
              <a:cs typeface="Poppins"/>
              <a:sym typeface="Poppins"/>
            </a:endParaRPr>
          </a:p>
        </p:txBody>
      </p:sp>
      <p:sp>
        <p:nvSpPr>
          <p:cNvPr id="5571" name="Google Shape;5571;p82"/>
          <p:cNvSpPr/>
          <p:nvPr/>
        </p:nvSpPr>
        <p:spPr>
          <a:xfrm rot="-5141">
            <a:off x="2836823" y="3238530"/>
            <a:ext cx="802501" cy="3087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5572" name="Google Shape;5572;p82"/>
          <p:cNvPicPr preferRelativeResize="0"/>
          <p:nvPr/>
        </p:nvPicPr>
        <p:blipFill>
          <a:blip r:embed="rId4">
            <a:alphaModFix/>
          </a:blip>
          <a:stretch>
            <a:fillRect/>
          </a:stretch>
        </p:blipFill>
        <p:spPr>
          <a:xfrm>
            <a:off x="3932925" y="1988225"/>
            <a:ext cx="4893713" cy="1559600"/>
          </a:xfrm>
          <a:prstGeom prst="rect">
            <a:avLst/>
          </a:prstGeom>
          <a:noFill/>
          <a:ln>
            <a:noFill/>
          </a:ln>
        </p:spPr>
      </p:pic>
      <p:pic>
        <p:nvPicPr>
          <p:cNvPr id="5573" name="Google Shape;5573;p82"/>
          <p:cNvPicPr preferRelativeResize="0"/>
          <p:nvPr/>
        </p:nvPicPr>
        <p:blipFill rotWithShape="1">
          <a:blip r:embed="rId5">
            <a:alphaModFix/>
          </a:blip>
          <a:srcRect l="6603" t="8834" b="11856"/>
          <a:stretch/>
        </p:blipFill>
        <p:spPr>
          <a:xfrm>
            <a:off x="3932925" y="3655225"/>
            <a:ext cx="4893724" cy="1324325"/>
          </a:xfrm>
          <a:prstGeom prst="rect">
            <a:avLst/>
          </a:prstGeom>
          <a:noFill/>
          <a:ln>
            <a:noFill/>
          </a:ln>
        </p:spPr>
      </p:pic>
      <p:sp>
        <p:nvSpPr>
          <p:cNvPr id="5574" name="Google Shape;5574;p82"/>
          <p:cNvSpPr txBox="1"/>
          <p:nvPr/>
        </p:nvSpPr>
        <p:spPr>
          <a:xfrm>
            <a:off x="2613775" y="3613700"/>
            <a:ext cx="1248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latin typeface="Poppins"/>
                <a:ea typeface="Poppins"/>
                <a:cs typeface="Poppins"/>
                <a:sym typeface="Poppins"/>
              </a:rPr>
              <a:t>To better visualize the distribution,</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zh-TW" sz="1200">
                <a:solidFill>
                  <a:schemeClr val="dk1"/>
                </a:solidFill>
                <a:latin typeface="Poppins"/>
                <a:ea typeface="Poppins"/>
                <a:cs typeface="Poppins"/>
                <a:sym typeface="Poppins"/>
              </a:rPr>
              <a:t>‘Plotly’ module was used.</a:t>
            </a:r>
            <a:endParaRPr sz="1200">
              <a:solidFill>
                <a:schemeClr val="dk1"/>
              </a:solidFill>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8"/>
        <p:cNvGrpSpPr/>
        <p:nvPr/>
      </p:nvGrpSpPr>
      <p:grpSpPr>
        <a:xfrm>
          <a:off x="0" y="0"/>
          <a:ext cx="0" cy="0"/>
          <a:chOff x="0" y="0"/>
          <a:chExt cx="0" cy="0"/>
        </a:xfrm>
      </p:grpSpPr>
      <p:sp>
        <p:nvSpPr>
          <p:cNvPr id="5579" name="Google Shape;5579;p83"/>
          <p:cNvSpPr txBox="1"/>
          <p:nvPr/>
        </p:nvSpPr>
        <p:spPr>
          <a:xfrm>
            <a:off x="1041275" y="1032275"/>
            <a:ext cx="801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580" name="Google Shape;5580;p83"/>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581" name="Google Shape;5581;p83"/>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82" name="Google Shape;5582;p83"/>
          <p:cNvSpPr txBox="1"/>
          <p:nvPr/>
        </p:nvSpPr>
        <p:spPr>
          <a:xfrm>
            <a:off x="556800" y="1421000"/>
            <a:ext cx="4925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dk1"/>
                </a:solidFill>
                <a:latin typeface="Poppins"/>
                <a:ea typeface="Poppins"/>
                <a:cs typeface="Poppins"/>
                <a:sym typeface="Poppins"/>
              </a:rPr>
              <a:t>Cluster after Dimensionality Reduction to 2D</a:t>
            </a:r>
            <a:endParaRPr sz="1200" u="sng">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K-means and Elbow method were again used.</a:t>
            </a:r>
            <a:endParaRPr sz="1200">
              <a:solidFill>
                <a:schemeClr val="dk1"/>
              </a:solidFill>
              <a:latin typeface="Poppins"/>
              <a:ea typeface="Poppins"/>
              <a:cs typeface="Poppins"/>
              <a:sym typeface="Poppins"/>
            </a:endParaRPr>
          </a:p>
          <a:p>
            <a:pPr marL="457200" lvl="0" indent="0" algn="l" rtl="0">
              <a:spcBef>
                <a:spcPts val="0"/>
              </a:spcBef>
              <a:spcAft>
                <a:spcPts val="0"/>
              </a:spcAft>
              <a:buNone/>
            </a:pP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The following optimal numbers of K were found.</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Geography: 6</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Investment Type: 5</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 5</a:t>
            </a:r>
            <a:endParaRPr sz="1200">
              <a:solidFill>
                <a:schemeClr val="dk1"/>
              </a:solidFill>
              <a:latin typeface="Poppins"/>
              <a:ea typeface="Poppins"/>
              <a:cs typeface="Poppins"/>
              <a:sym typeface="Poppins"/>
            </a:endParaRPr>
          </a:p>
        </p:txBody>
      </p:sp>
      <p:pic>
        <p:nvPicPr>
          <p:cNvPr id="5583" name="Google Shape;5583;p83"/>
          <p:cNvPicPr preferRelativeResize="0"/>
          <p:nvPr/>
        </p:nvPicPr>
        <p:blipFill>
          <a:blip r:embed="rId3">
            <a:alphaModFix/>
          </a:blip>
          <a:stretch>
            <a:fillRect/>
          </a:stretch>
        </p:blipFill>
        <p:spPr>
          <a:xfrm>
            <a:off x="6201650" y="2987300"/>
            <a:ext cx="2687562" cy="1784075"/>
          </a:xfrm>
          <a:prstGeom prst="rect">
            <a:avLst/>
          </a:prstGeom>
          <a:noFill/>
          <a:ln>
            <a:noFill/>
          </a:ln>
        </p:spPr>
      </p:pic>
      <p:pic>
        <p:nvPicPr>
          <p:cNvPr id="5584" name="Google Shape;5584;p83"/>
          <p:cNvPicPr preferRelativeResize="0"/>
          <p:nvPr/>
        </p:nvPicPr>
        <p:blipFill>
          <a:blip r:embed="rId4">
            <a:alphaModFix/>
          </a:blip>
          <a:stretch>
            <a:fillRect/>
          </a:stretch>
        </p:blipFill>
        <p:spPr>
          <a:xfrm>
            <a:off x="3222325" y="2987300"/>
            <a:ext cx="2653241" cy="1784075"/>
          </a:xfrm>
          <a:prstGeom prst="rect">
            <a:avLst/>
          </a:prstGeom>
          <a:noFill/>
          <a:ln>
            <a:noFill/>
          </a:ln>
        </p:spPr>
      </p:pic>
      <p:pic>
        <p:nvPicPr>
          <p:cNvPr id="5585" name="Google Shape;5585;p83"/>
          <p:cNvPicPr preferRelativeResize="0"/>
          <p:nvPr/>
        </p:nvPicPr>
        <p:blipFill>
          <a:blip r:embed="rId5">
            <a:alphaModFix/>
          </a:blip>
          <a:stretch>
            <a:fillRect/>
          </a:stretch>
        </p:blipFill>
        <p:spPr>
          <a:xfrm>
            <a:off x="208692" y="2987300"/>
            <a:ext cx="2687548" cy="1784075"/>
          </a:xfrm>
          <a:prstGeom prst="rect">
            <a:avLst/>
          </a:prstGeom>
          <a:noFill/>
          <a:ln>
            <a:noFill/>
          </a:ln>
        </p:spPr>
      </p:pic>
      <p:sp>
        <p:nvSpPr>
          <p:cNvPr id="5586" name="Google Shape;5586;p83"/>
          <p:cNvSpPr txBox="1"/>
          <p:nvPr/>
        </p:nvSpPr>
        <p:spPr>
          <a:xfrm>
            <a:off x="972530" y="4712400"/>
            <a:ext cx="168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Geography</a:t>
            </a:r>
            <a:endParaRPr sz="1600">
              <a:solidFill>
                <a:schemeClr val="dk1"/>
              </a:solidFill>
              <a:latin typeface="Poppins"/>
              <a:ea typeface="Poppins"/>
              <a:cs typeface="Poppins"/>
              <a:sym typeface="Poppins"/>
            </a:endParaRPr>
          </a:p>
        </p:txBody>
      </p:sp>
      <p:sp>
        <p:nvSpPr>
          <p:cNvPr id="5587" name="Google Shape;5587;p83"/>
          <p:cNvSpPr txBox="1"/>
          <p:nvPr/>
        </p:nvSpPr>
        <p:spPr>
          <a:xfrm>
            <a:off x="3727053" y="4712400"/>
            <a:ext cx="20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Investment Type</a:t>
            </a:r>
            <a:endParaRPr sz="1600">
              <a:solidFill>
                <a:schemeClr val="dk1"/>
              </a:solidFill>
              <a:latin typeface="Poppins"/>
              <a:ea typeface="Poppins"/>
              <a:cs typeface="Poppins"/>
              <a:sym typeface="Poppins"/>
            </a:endParaRPr>
          </a:p>
        </p:txBody>
      </p:sp>
      <p:sp>
        <p:nvSpPr>
          <p:cNvPr id="5588" name="Google Shape;5588;p83"/>
          <p:cNvSpPr txBox="1"/>
          <p:nvPr/>
        </p:nvSpPr>
        <p:spPr>
          <a:xfrm>
            <a:off x="7064973" y="4712400"/>
            <a:ext cx="114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Industry</a:t>
            </a:r>
            <a:endParaRPr sz="1600">
              <a:solidFill>
                <a:schemeClr val="dk1"/>
              </a:solidFill>
              <a:latin typeface="Poppins"/>
              <a:ea typeface="Poppins"/>
              <a:cs typeface="Poppins"/>
              <a:sym typeface="Poppins"/>
            </a:endParaRPr>
          </a:p>
        </p:txBody>
      </p:sp>
      <p:sp>
        <p:nvSpPr>
          <p:cNvPr id="5589" name="Google Shape;5589;p83"/>
          <p:cNvSpPr/>
          <p:nvPr/>
        </p:nvSpPr>
        <p:spPr>
          <a:xfrm rot="5400000">
            <a:off x="785300" y="4026725"/>
            <a:ext cx="432600" cy="1707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90" name="Google Shape;5590;p83"/>
          <p:cNvSpPr/>
          <p:nvPr/>
        </p:nvSpPr>
        <p:spPr>
          <a:xfrm rot="5400000">
            <a:off x="3684500" y="3927600"/>
            <a:ext cx="432600" cy="1707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91" name="Google Shape;5591;p83"/>
          <p:cNvSpPr/>
          <p:nvPr/>
        </p:nvSpPr>
        <p:spPr>
          <a:xfrm rot="5400000">
            <a:off x="6682425" y="3927600"/>
            <a:ext cx="432600" cy="1707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95"/>
        <p:cNvGrpSpPr/>
        <p:nvPr/>
      </p:nvGrpSpPr>
      <p:grpSpPr>
        <a:xfrm>
          <a:off x="0" y="0"/>
          <a:ext cx="0" cy="0"/>
          <a:chOff x="0" y="0"/>
          <a:chExt cx="0" cy="0"/>
        </a:xfrm>
      </p:grpSpPr>
      <p:sp>
        <p:nvSpPr>
          <p:cNvPr id="5596" name="Google Shape;5596;p84"/>
          <p:cNvSpPr txBox="1"/>
          <p:nvPr/>
        </p:nvSpPr>
        <p:spPr>
          <a:xfrm>
            <a:off x="1041275" y="1032275"/>
            <a:ext cx="801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597" name="Google Shape;5597;p84"/>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5598" name="Google Shape;5598;p8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599" name="Google Shape;5599;p84"/>
          <p:cNvSpPr txBox="1"/>
          <p:nvPr/>
        </p:nvSpPr>
        <p:spPr>
          <a:xfrm>
            <a:off x="480600" y="1421000"/>
            <a:ext cx="8150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dk1"/>
                </a:solidFill>
                <a:latin typeface="Poppins"/>
                <a:ea typeface="Poppins"/>
                <a:cs typeface="Poppins"/>
                <a:sym typeface="Poppins"/>
              </a:rPr>
              <a:t>Cluster after Dimensionality Reduction to 2D</a:t>
            </a:r>
            <a:endParaRPr sz="1200" u="sng">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K-means and Elbow method were again used.</a:t>
            </a:r>
            <a:endParaRPr sz="1200">
              <a:solidFill>
                <a:schemeClr val="dk1"/>
              </a:solidFill>
              <a:latin typeface="Poppins"/>
              <a:ea typeface="Poppins"/>
              <a:cs typeface="Poppins"/>
              <a:sym typeface="Poppins"/>
            </a:endParaRPr>
          </a:p>
          <a:p>
            <a:pPr marL="457200" lvl="0" indent="0" algn="l" rtl="0">
              <a:spcBef>
                <a:spcPts val="0"/>
              </a:spcBef>
              <a:spcAft>
                <a:spcPts val="0"/>
              </a:spcAft>
              <a:buNone/>
            </a:pP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The following optimal numbers of K were found.</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Geography: 6</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Investment Type: 5</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 5</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Sub Tags are clustered, which can be used for recommendation to investors of similar interests.</a:t>
            </a:r>
            <a:endParaRPr sz="1200">
              <a:solidFill>
                <a:schemeClr val="dk1"/>
              </a:solidFill>
              <a:latin typeface="Poppins"/>
              <a:ea typeface="Poppins"/>
              <a:cs typeface="Poppins"/>
              <a:sym typeface="Poppins"/>
            </a:endParaRPr>
          </a:p>
        </p:txBody>
      </p:sp>
      <p:sp>
        <p:nvSpPr>
          <p:cNvPr id="5600" name="Google Shape;5600;p84"/>
          <p:cNvSpPr txBox="1"/>
          <p:nvPr/>
        </p:nvSpPr>
        <p:spPr>
          <a:xfrm>
            <a:off x="881181" y="4523900"/>
            <a:ext cx="178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Geography</a:t>
            </a:r>
            <a:endParaRPr sz="1600">
              <a:solidFill>
                <a:schemeClr val="dk1"/>
              </a:solidFill>
              <a:latin typeface="Poppins"/>
              <a:ea typeface="Poppins"/>
              <a:cs typeface="Poppins"/>
              <a:sym typeface="Poppins"/>
            </a:endParaRPr>
          </a:p>
        </p:txBody>
      </p:sp>
      <p:sp>
        <p:nvSpPr>
          <p:cNvPr id="5601" name="Google Shape;5601;p84"/>
          <p:cNvSpPr txBox="1"/>
          <p:nvPr/>
        </p:nvSpPr>
        <p:spPr>
          <a:xfrm>
            <a:off x="3614377" y="4523900"/>
            <a:ext cx="1916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Investment Type</a:t>
            </a:r>
            <a:endParaRPr sz="1600">
              <a:solidFill>
                <a:schemeClr val="dk1"/>
              </a:solidFill>
              <a:latin typeface="Poppins"/>
              <a:ea typeface="Poppins"/>
              <a:cs typeface="Poppins"/>
              <a:sym typeface="Poppins"/>
            </a:endParaRPr>
          </a:p>
        </p:txBody>
      </p:sp>
      <p:sp>
        <p:nvSpPr>
          <p:cNvPr id="5602" name="Google Shape;5602;p84"/>
          <p:cNvSpPr txBox="1"/>
          <p:nvPr/>
        </p:nvSpPr>
        <p:spPr>
          <a:xfrm>
            <a:off x="7073947" y="4523900"/>
            <a:ext cx="1217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Industry</a:t>
            </a:r>
            <a:endParaRPr sz="1600">
              <a:solidFill>
                <a:schemeClr val="dk1"/>
              </a:solidFill>
              <a:latin typeface="Poppins"/>
              <a:ea typeface="Poppins"/>
              <a:cs typeface="Poppins"/>
              <a:sym typeface="Poppins"/>
            </a:endParaRPr>
          </a:p>
        </p:txBody>
      </p:sp>
      <p:pic>
        <p:nvPicPr>
          <p:cNvPr id="5603" name="Google Shape;5603;p84"/>
          <p:cNvPicPr preferRelativeResize="0"/>
          <p:nvPr/>
        </p:nvPicPr>
        <p:blipFill>
          <a:blip r:embed="rId3">
            <a:alphaModFix/>
          </a:blip>
          <a:stretch>
            <a:fillRect/>
          </a:stretch>
        </p:blipFill>
        <p:spPr>
          <a:xfrm>
            <a:off x="166625" y="3424950"/>
            <a:ext cx="2623406" cy="975375"/>
          </a:xfrm>
          <a:prstGeom prst="rect">
            <a:avLst/>
          </a:prstGeom>
          <a:noFill/>
          <a:ln>
            <a:noFill/>
          </a:ln>
        </p:spPr>
      </p:pic>
      <p:pic>
        <p:nvPicPr>
          <p:cNvPr id="5604" name="Google Shape;5604;p84"/>
          <p:cNvPicPr preferRelativeResize="0"/>
          <p:nvPr/>
        </p:nvPicPr>
        <p:blipFill>
          <a:blip r:embed="rId4">
            <a:alphaModFix/>
          </a:blip>
          <a:stretch>
            <a:fillRect/>
          </a:stretch>
        </p:blipFill>
        <p:spPr>
          <a:xfrm>
            <a:off x="2996274" y="3428188"/>
            <a:ext cx="2926100" cy="975374"/>
          </a:xfrm>
          <a:prstGeom prst="rect">
            <a:avLst/>
          </a:prstGeom>
          <a:noFill/>
          <a:ln>
            <a:noFill/>
          </a:ln>
        </p:spPr>
      </p:pic>
      <p:pic>
        <p:nvPicPr>
          <p:cNvPr id="5605" name="Google Shape;5605;p84"/>
          <p:cNvPicPr preferRelativeResize="0"/>
          <p:nvPr/>
        </p:nvPicPr>
        <p:blipFill>
          <a:blip r:embed="rId5">
            <a:alphaModFix/>
          </a:blip>
          <a:stretch>
            <a:fillRect/>
          </a:stretch>
        </p:blipFill>
        <p:spPr>
          <a:xfrm>
            <a:off x="6128625" y="3431425"/>
            <a:ext cx="2926089" cy="968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09"/>
        <p:cNvGrpSpPr/>
        <p:nvPr/>
      </p:nvGrpSpPr>
      <p:grpSpPr>
        <a:xfrm>
          <a:off x="0" y="0"/>
          <a:ext cx="0" cy="0"/>
          <a:chOff x="0" y="0"/>
          <a:chExt cx="0" cy="0"/>
        </a:xfrm>
      </p:grpSpPr>
      <p:sp>
        <p:nvSpPr>
          <p:cNvPr id="5610" name="Google Shape;5610;p85"/>
          <p:cNvSpPr txBox="1"/>
          <p:nvPr/>
        </p:nvSpPr>
        <p:spPr>
          <a:xfrm>
            <a:off x="1041275" y="1032275"/>
            <a:ext cx="79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611" name="Google Shape;5611;p85"/>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612" name="Google Shape;5612;p8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pic>
        <p:nvPicPr>
          <p:cNvPr id="5613" name="Google Shape;5613;p85"/>
          <p:cNvPicPr preferRelativeResize="0"/>
          <p:nvPr/>
        </p:nvPicPr>
        <p:blipFill>
          <a:blip r:embed="rId3">
            <a:alphaModFix/>
          </a:blip>
          <a:stretch>
            <a:fillRect/>
          </a:stretch>
        </p:blipFill>
        <p:spPr>
          <a:xfrm>
            <a:off x="304125" y="3004525"/>
            <a:ext cx="2687562" cy="1784075"/>
          </a:xfrm>
          <a:prstGeom prst="rect">
            <a:avLst/>
          </a:prstGeom>
          <a:noFill/>
          <a:ln>
            <a:noFill/>
          </a:ln>
        </p:spPr>
      </p:pic>
      <p:sp>
        <p:nvSpPr>
          <p:cNvPr id="5614" name="Google Shape;5614;p85"/>
          <p:cNvSpPr txBox="1"/>
          <p:nvPr/>
        </p:nvSpPr>
        <p:spPr>
          <a:xfrm>
            <a:off x="3433888" y="4712400"/>
            <a:ext cx="24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Industry (3 dimensions)</a:t>
            </a:r>
            <a:endParaRPr>
              <a:solidFill>
                <a:schemeClr val="dk1"/>
              </a:solidFill>
              <a:latin typeface="Poppins"/>
              <a:ea typeface="Poppins"/>
              <a:cs typeface="Poppins"/>
              <a:sym typeface="Poppins"/>
            </a:endParaRPr>
          </a:p>
        </p:txBody>
      </p:sp>
      <p:sp>
        <p:nvSpPr>
          <p:cNvPr id="5615" name="Google Shape;5615;p85"/>
          <p:cNvSpPr txBox="1"/>
          <p:nvPr/>
        </p:nvSpPr>
        <p:spPr>
          <a:xfrm>
            <a:off x="6454800" y="4712400"/>
            <a:ext cx="26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Industry (384 dimensions)</a:t>
            </a:r>
            <a:endParaRPr>
              <a:solidFill>
                <a:schemeClr val="dk1"/>
              </a:solidFill>
              <a:latin typeface="Poppins"/>
              <a:ea typeface="Poppins"/>
              <a:cs typeface="Poppins"/>
              <a:sym typeface="Poppins"/>
            </a:endParaRPr>
          </a:p>
        </p:txBody>
      </p:sp>
      <p:sp>
        <p:nvSpPr>
          <p:cNvPr id="5616" name="Google Shape;5616;p85"/>
          <p:cNvSpPr txBox="1"/>
          <p:nvPr/>
        </p:nvSpPr>
        <p:spPr>
          <a:xfrm>
            <a:off x="480600" y="1421000"/>
            <a:ext cx="834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dk1"/>
                </a:solidFill>
                <a:latin typeface="Poppins"/>
                <a:ea typeface="Poppins"/>
                <a:cs typeface="Poppins"/>
                <a:sym typeface="Poppins"/>
              </a:rPr>
              <a:t>A deeper look at the Dimensionality Reduction Process</a:t>
            </a:r>
            <a:endParaRPr sz="1200" u="sng">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Why it matters?                  Improve interpretability and computational efficiency</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The following optimal numbers of K were found.</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Industry(2 dimensions): 5</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Industry(3 dimensions): 7</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Industry(384 dimensions): 350                    350 clusters are hard to interpret by human handling perspective</a:t>
            </a:r>
            <a:endParaRPr sz="1200">
              <a:solidFill>
                <a:schemeClr val="dk1"/>
              </a:solidFill>
              <a:latin typeface="Poppins"/>
              <a:ea typeface="Poppins"/>
              <a:cs typeface="Poppins"/>
              <a:sym typeface="Poppins"/>
            </a:endParaRPr>
          </a:p>
        </p:txBody>
      </p:sp>
      <p:pic>
        <p:nvPicPr>
          <p:cNvPr id="5617" name="Google Shape;5617;p85"/>
          <p:cNvPicPr preferRelativeResize="0"/>
          <p:nvPr/>
        </p:nvPicPr>
        <p:blipFill>
          <a:blip r:embed="rId4">
            <a:alphaModFix/>
          </a:blip>
          <a:stretch>
            <a:fillRect/>
          </a:stretch>
        </p:blipFill>
        <p:spPr>
          <a:xfrm>
            <a:off x="3271293" y="3003000"/>
            <a:ext cx="2689200" cy="1785600"/>
          </a:xfrm>
          <a:prstGeom prst="rect">
            <a:avLst/>
          </a:prstGeom>
          <a:noFill/>
          <a:ln>
            <a:noFill/>
          </a:ln>
        </p:spPr>
      </p:pic>
      <p:pic>
        <p:nvPicPr>
          <p:cNvPr id="5618" name="Google Shape;5618;p85"/>
          <p:cNvPicPr preferRelativeResize="0"/>
          <p:nvPr/>
        </p:nvPicPr>
        <p:blipFill>
          <a:blip r:embed="rId5">
            <a:alphaModFix/>
          </a:blip>
          <a:stretch>
            <a:fillRect/>
          </a:stretch>
        </p:blipFill>
        <p:spPr>
          <a:xfrm>
            <a:off x="6289901" y="3003000"/>
            <a:ext cx="2689200" cy="1785600"/>
          </a:xfrm>
          <a:prstGeom prst="rect">
            <a:avLst/>
          </a:prstGeom>
          <a:noFill/>
          <a:ln>
            <a:noFill/>
          </a:ln>
        </p:spPr>
      </p:pic>
      <p:sp>
        <p:nvSpPr>
          <p:cNvPr id="5619" name="Google Shape;5619;p85"/>
          <p:cNvSpPr/>
          <p:nvPr/>
        </p:nvSpPr>
        <p:spPr>
          <a:xfrm rot="5400000">
            <a:off x="3977350" y="4031075"/>
            <a:ext cx="286800" cy="1620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20" name="Google Shape;5620;p85"/>
          <p:cNvSpPr/>
          <p:nvPr/>
        </p:nvSpPr>
        <p:spPr>
          <a:xfrm rot="5400000">
            <a:off x="862325" y="3950100"/>
            <a:ext cx="286800" cy="1620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21" name="Google Shape;5621;p85"/>
          <p:cNvSpPr/>
          <p:nvPr/>
        </p:nvSpPr>
        <p:spPr>
          <a:xfrm rot="5400000">
            <a:off x="8429275" y="4120425"/>
            <a:ext cx="286800" cy="1620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22" name="Google Shape;5622;p85"/>
          <p:cNvSpPr txBox="1"/>
          <p:nvPr/>
        </p:nvSpPr>
        <p:spPr>
          <a:xfrm>
            <a:off x="440988" y="4712400"/>
            <a:ext cx="24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Industry (2 dimensions)</a:t>
            </a:r>
            <a:endParaRPr>
              <a:solidFill>
                <a:schemeClr val="dk1"/>
              </a:solidFill>
              <a:latin typeface="Poppins"/>
              <a:ea typeface="Poppins"/>
              <a:cs typeface="Poppins"/>
              <a:sym typeface="Poppins"/>
            </a:endParaRPr>
          </a:p>
        </p:txBody>
      </p:sp>
      <p:sp>
        <p:nvSpPr>
          <p:cNvPr id="5623" name="Google Shape;5623;p85"/>
          <p:cNvSpPr/>
          <p:nvPr/>
        </p:nvSpPr>
        <p:spPr>
          <a:xfrm rot="3596">
            <a:off x="2284684" y="1705803"/>
            <a:ext cx="286800" cy="1623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624" name="Google Shape;5624;p85"/>
          <p:cNvSpPr/>
          <p:nvPr/>
        </p:nvSpPr>
        <p:spPr>
          <a:xfrm rot="3596">
            <a:off x="3384009" y="2630178"/>
            <a:ext cx="286800" cy="1623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8"/>
        <p:cNvGrpSpPr/>
        <p:nvPr/>
      </p:nvGrpSpPr>
      <p:grpSpPr>
        <a:xfrm>
          <a:off x="0" y="0"/>
          <a:ext cx="0" cy="0"/>
          <a:chOff x="0" y="0"/>
          <a:chExt cx="0" cy="0"/>
        </a:xfrm>
      </p:grpSpPr>
      <p:sp>
        <p:nvSpPr>
          <p:cNvPr id="5629" name="Google Shape;5629;p86"/>
          <p:cNvSpPr txBox="1"/>
          <p:nvPr/>
        </p:nvSpPr>
        <p:spPr>
          <a:xfrm>
            <a:off x="1041275" y="1032275"/>
            <a:ext cx="797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Poppins"/>
                <a:ea typeface="Poppins"/>
                <a:cs typeface="Poppins"/>
                <a:sym typeface="Poppins"/>
              </a:rPr>
              <a:t>2. Tag Cluster (sub-tags) → Recommendation of relevant sub-tags</a:t>
            </a:r>
            <a:endParaRPr>
              <a:latin typeface="Poppins"/>
              <a:ea typeface="Poppins"/>
              <a:cs typeface="Poppins"/>
              <a:sym typeface="Poppins"/>
            </a:endParaRPr>
          </a:p>
        </p:txBody>
      </p:sp>
      <p:sp>
        <p:nvSpPr>
          <p:cNvPr id="5630" name="Google Shape;5630;p86"/>
          <p:cNvSpPr txBox="1"/>
          <p:nvPr/>
        </p:nvSpPr>
        <p:spPr>
          <a:xfrm>
            <a:off x="458450" y="1464375"/>
            <a:ext cx="836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631" name="Google Shape;5631;p8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Clustering</a:t>
            </a:r>
            <a:endParaRPr>
              <a:solidFill>
                <a:schemeClr val="dk2"/>
              </a:solidFill>
            </a:endParaRPr>
          </a:p>
        </p:txBody>
      </p:sp>
      <p:sp>
        <p:nvSpPr>
          <p:cNvPr id="5632" name="Google Shape;5632;p86"/>
          <p:cNvSpPr txBox="1"/>
          <p:nvPr/>
        </p:nvSpPr>
        <p:spPr>
          <a:xfrm>
            <a:off x="5545350" y="4577750"/>
            <a:ext cx="296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Industry (384 dimensions)</a:t>
            </a:r>
            <a:endParaRPr sz="1600">
              <a:solidFill>
                <a:schemeClr val="dk1"/>
              </a:solidFill>
              <a:latin typeface="Poppins"/>
              <a:ea typeface="Poppins"/>
              <a:cs typeface="Poppins"/>
              <a:sym typeface="Poppins"/>
            </a:endParaRPr>
          </a:p>
        </p:txBody>
      </p:sp>
      <p:sp>
        <p:nvSpPr>
          <p:cNvPr id="5633" name="Google Shape;5633;p86"/>
          <p:cNvSpPr txBox="1"/>
          <p:nvPr/>
        </p:nvSpPr>
        <p:spPr>
          <a:xfrm>
            <a:off x="480600" y="1421000"/>
            <a:ext cx="8312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dk1"/>
                </a:solidFill>
                <a:latin typeface="Poppins"/>
                <a:ea typeface="Poppins"/>
                <a:cs typeface="Poppins"/>
                <a:sym typeface="Poppins"/>
              </a:rPr>
              <a:t>A deeper look at the Dimensionality Reduction Process</a:t>
            </a:r>
            <a:endParaRPr sz="1200" u="sng">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Why it matters?                  Improve interpretability and computational efficiency</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zh-TW" sz="1200">
                <a:solidFill>
                  <a:schemeClr val="dk1"/>
                </a:solidFill>
                <a:latin typeface="Poppins"/>
                <a:ea typeface="Poppins"/>
                <a:cs typeface="Poppins"/>
                <a:sym typeface="Poppins"/>
              </a:rPr>
              <a:t>The following optimal numbers of K were found.</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Industry(2 dimensions): 5</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Industry(3 dimensions): 7</a:t>
            </a:r>
            <a:endParaRPr sz="1200">
              <a:solidFill>
                <a:schemeClr val="dk1"/>
              </a:solidFill>
              <a:latin typeface="Poppins"/>
              <a:ea typeface="Poppins"/>
              <a:cs typeface="Poppins"/>
              <a:sym typeface="Poppins"/>
            </a:endParaRPr>
          </a:p>
          <a:p>
            <a:pPr marL="457200" lvl="0" indent="0" algn="l" rtl="0">
              <a:spcBef>
                <a:spcPts val="0"/>
              </a:spcBef>
              <a:spcAft>
                <a:spcPts val="0"/>
              </a:spcAft>
              <a:buNone/>
            </a:pPr>
            <a:r>
              <a:rPr lang="zh-TW" sz="1200">
                <a:solidFill>
                  <a:schemeClr val="dk1"/>
                </a:solidFill>
                <a:latin typeface="Poppins"/>
                <a:ea typeface="Poppins"/>
                <a:cs typeface="Poppins"/>
                <a:sym typeface="Poppins"/>
              </a:rPr>
              <a:t>Industry(384 dimensions): 350                    350 clusters are hard to interpret by human handling perspective</a:t>
            </a:r>
            <a:endParaRPr sz="1200">
              <a:solidFill>
                <a:schemeClr val="dk1"/>
              </a:solidFill>
              <a:latin typeface="Poppins"/>
              <a:ea typeface="Poppins"/>
              <a:cs typeface="Poppins"/>
              <a:sym typeface="Poppins"/>
            </a:endParaRPr>
          </a:p>
        </p:txBody>
      </p:sp>
      <p:sp>
        <p:nvSpPr>
          <p:cNvPr id="5634" name="Google Shape;5634;p86"/>
          <p:cNvSpPr txBox="1"/>
          <p:nvPr/>
        </p:nvSpPr>
        <p:spPr>
          <a:xfrm>
            <a:off x="1181102" y="4577750"/>
            <a:ext cx="279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a:solidFill>
                  <a:schemeClr val="dk1"/>
                </a:solidFill>
                <a:latin typeface="Poppins"/>
                <a:ea typeface="Poppins"/>
                <a:cs typeface="Poppins"/>
                <a:sym typeface="Poppins"/>
              </a:rPr>
              <a:t>Industry (2 dimensions)</a:t>
            </a:r>
            <a:endParaRPr sz="1600">
              <a:solidFill>
                <a:schemeClr val="dk1"/>
              </a:solidFill>
              <a:latin typeface="Poppins"/>
              <a:ea typeface="Poppins"/>
              <a:cs typeface="Poppins"/>
              <a:sym typeface="Poppins"/>
            </a:endParaRPr>
          </a:p>
        </p:txBody>
      </p:sp>
      <p:sp>
        <p:nvSpPr>
          <p:cNvPr id="5635" name="Google Shape;5635;p86"/>
          <p:cNvSpPr/>
          <p:nvPr/>
        </p:nvSpPr>
        <p:spPr>
          <a:xfrm rot="3596">
            <a:off x="2284684" y="1705803"/>
            <a:ext cx="286800" cy="1623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636" name="Google Shape;5636;p86"/>
          <p:cNvSpPr/>
          <p:nvPr/>
        </p:nvSpPr>
        <p:spPr>
          <a:xfrm rot="3596">
            <a:off x="3384009" y="2630178"/>
            <a:ext cx="286800" cy="1623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5637" name="Google Shape;5637;p86"/>
          <p:cNvPicPr preferRelativeResize="0"/>
          <p:nvPr/>
        </p:nvPicPr>
        <p:blipFill>
          <a:blip r:embed="rId3">
            <a:alphaModFix/>
          </a:blip>
          <a:stretch>
            <a:fillRect/>
          </a:stretch>
        </p:blipFill>
        <p:spPr>
          <a:xfrm>
            <a:off x="4603313" y="3083300"/>
            <a:ext cx="4327625" cy="1379200"/>
          </a:xfrm>
          <a:prstGeom prst="rect">
            <a:avLst/>
          </a:prstGeom>
          <a:noFill/>
          <a:ln>
            <a:noFill/>
          </a:ln>
        </p:spPr>
      </p:pic>
      <p:pic>
        <p:nvPicPr>
          <p:cNvPr id="5638" name="Google Shape;5638;p86"/>
          <p:cNvPicPr preferRelativeResize="0"/>
          <p:nvPr/>
        </p:nvPicPr>
        <p:blipFill>
          <a:blip r:embed="rId4">
            <a:alphaModFix/>
          </a:blip>
          <a:stretch>
            <a:fillRect/>
          </a:stretch>
        </p:blipFill>
        <p:spPr>
          <a:xfrm>
            <a:off x="143352" y="3083301"/>
            <a:ext cx="4327600" cy="137919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2"/>
        <p:cNvGrpSpPr/>
        <p:nvPr/>
      </p:nvGrpSpPr>
      <p:grpSpPr>
        <a:xfrm>
          <a:off x="0" y="0"/>
          <a:ext cx="0" cy="0"/>
          <a:chOff x="0" y="0"/>
          <a:chExt cx="0" cy="0"/>
        </a:xfrm>
      </p:grpSpPr>
      <p:sp>
        <p:nvSpPr>
          <p:cNvPr id="5643" name="Google Shape;5643;p8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Association Rule</a:t>
            </a:r>
            <a:endParaRPr>
              <a:solidFill>
                <a:schemeClr val="dk2"/>
              </a:solidFill>
            </a:endParaRPr>
          </a:p>
        </p:txBody>
      </p:sp>
      <p:graphicFrame>
        <p:nvGraphicFramePr>
          <p:cNvPr id="5644" name="Google Shape;5644;p87"/>
          <p:cNvGraphicFramePr/>
          <p:nvPr/>
        </p:nvGraphicFramePr>
        <p:xfrm>
          <a:off x="508963" y="1362950"/>
          <a:ext cx="8012325" cy="670530"/>
        </p:xfrm>
        <a:graphic>
          <a:graphicData uri="http://schemas.openxmlformats.org/drawingml/2006/table">
            <a:tbl>
              <a:tblPr>
                <a:noFill/>
                <a:tableStyleId>{8CB3802E-FC16-466F-AF5A-45AD0E34B1BE}</a:tableStyleId>
              </a:tblPr>
              <a:tblGrid>
                <a:gridCol w="1618325">
                  <a:extLst>
                    <a:ext uri="{9D8B030D-6E8A-4147-A177-3AD203B41FA5}">
                      <a16:colId xmlns:a16="http://schemas.microsoft.com/office/drawing/2014/main" val="20000"/>
                    </a:ext>
                  </a:extLst>
                </a:gridCol>
                <a:gridCol w="6394000">
                  <a:extLst>
                    <a:ext uri="{9D8B030D-6E8A-4147-A177-3AD203B41FA5}">
                      <a16:colId xmlns:a16="http://schemas.microsoft.com/office/drawing/2014/main" val="20001"/>
                    </a:ext>
                  </a:extLst>
                </a:gridCol>
              </a:tblGrid>
              <a:tr h="411150">
                <a:tc>
                  <a:txBody>
                    <a:bodyPr/>
                    <a:lstStyle/>
                    <a:p>
                      <a:pPr marL="0" lvl="0" indent="0" algn="ctr" rtl="0">
                        <a:spcBef>
                          <a:spcPts val="0"/>
                        </a:spcBef>
                        <a:spcAft>
                          <a:spcPts val="0"/>
                        </a:spcAft>
                        <a:buNone/>
                      </a:pPr>
                      <a:r>
                        <a:rPr lang="zh-TW" sz="1600">
                          <a:solidFill>
                            <a:schemeClr val="dk1"/>
                          </a:solidFill>
                          <a:latin typeface="Poppins"/>
                          <a:ea typeface="Poppins"/>
                          <a:cs typeface="Poppins"/>
                          <a:sym typeface="Poppins"/>
                        </a:rPr>
                        <a:t>Association Rule</a:t>
                      </a:r>
                      <a:endParaRPr sz="1600">
                        <a:solidFill>
                          <a:schemeClr val="dk1"/>
                        </a:solidFill>
                        <a:latin typeface="Poppins"/>
                        <a:ea typeface="Poppins"/>
                        <a:cs typeface="Poppins"/>
                        <a:sym typeface="Poppins"/>
                      </a:endParaRPr>
                    </a:p>
                  </a:txBody>
                  <a:tcPr marL="91425" marR="91425" marT="91425" marB="91425" anchor="ctr"/>
                </a:tc>
                <a:tc>
                  <a:txBody>
                    <a:bodyPr/>
                    <a:lstStyle/>
                    <a:p>
                      <a:pPr marL="457200" lvl="0" indent="-330200" algn="l" rtl="0">
                        <a:spcBef>
                          <a:spcPts val="0"/>
                        </a:spcBef>
                        <a:spcAft>
                          <a:spcPts val="0"/>
                        </a:spcAft>
                        <a:buClr>
                          <a:schemeClr val="dk1"/>
                        </a:buClr>
                        <a:buSzPts val="1600"/>
                        <a:buFont typeface="Poppins"/>
                        <a:buAutoNum type="arabicPeriod"/>
                      </a:pPr>
                      <a:r>
                        <a:rPr lang="zh-TW" sz="1600">
                          <a:solidFill>
                            <a:schemeClr val="dk1"/>
                          </a:solidFill>
                          <a:latin typeface="Poppins"/>
                          <a:ea typeface="Poppins"/>
                          <a:cs typeface="Poppins"/>
                          <a:sym typeface="Poppins"/>
                        </a:rPr>
                        <a:t>Among the 3 main tags </a:t>
                      </a:r>
                      <a:endParaRPr sz="160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AutoNum type="arabicPeriod"/>
                      </a:pPr>
                      <a:r>
                        <a:rPr lang="zh-TW" sz="1600">
                          <a:solidFill>
                            <a:schemeClr val="dk1"/>
                          </a:solidFill>
                          <a:latin typeface="Poppins"/>
                          <a:ea typeface="Poppins"/>
                          <a:cs typeface="Poppins"/>
                          <a:sym typeface="Poppins"/>
                        </a:rPr>
                        <a:t>Between “Primary Investor Type” and “Investment Type”</a:t>
                      </a:r>
                      <a:endParaRPr sz="1600">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0"/>
                  </a:ext>
                </a:extLst>
              </a:tr>
            </a:tbl>
          </a:graphicData>
        </a:graphic>
      </p:graphicFrame>
      <p:pic>
        <p:nvPicPr>
          <p:cNvPr id="5645" name="Google Shape;5645;p87"/>
          <p:cNvPicPr preferRelativeResize="0"/>
          <p:nvPr/>
        </p:nvPicPr>
        <p:blipFill>
          <a:blip r:embed="rId3">
            <a:alphaModFix/>
          </a:blip>
          <a:stretch>
            <a:fillRect/>
          </a:stretch>
        </p:blipFill>
        <p:spPr>
          <a:xfrm>
            <a:off x="117200" y="2545375"/>
            <a:ext cx="4779874" cy="913361"/>
          </a:xfrm>
          <a:prstGeom prst="rect">
            <a:avLst/>
          </a:prstGeom>
          <a:noFill/>
          <a:ln>
            <a:noFill/>
          </a:ln>
        </p:spPr>
      </p:pic>
      <p:pic>
        <p:nvPicPr>
          <p:cNvPr id="5646" name="Google Shape;5646;p87"/>
          <p:cNvPicPr preferRelativeResize="0"/>
          <p:nvPr/>
        </p:nvPicPr>
        <p:blipFill>
          <a:blip r:embed="rId4">
            <a:alphaModFix/>
          </a:blip>
          <a:stretch>
            <a:fillRect/>
          </a:stretch>
        </p:blipFill>
        <p:spPr>
          <a:xfrm>
            <a:off x="6005125" y="2545373"/>
            <a:ext cx="1145585" cy="913350"/>
          </a:xfrm>
          <a:prstGeom prst="rect">
            <a:avLst/>
          </a:prstGeom>
          <a:noFill/>
          <a:ln>
            <a:noFill/>
          </a:ln>
        </p:spPr>
      </p:pic>
      <p:pic>
        <p:nvPicPr>
          <p:cNvPr id="5647" name="Google Shape;5647;p87"/>
          <p:cNvPicPr preferRelativeResize="0"/>
          <p:nvPr/>
        </p:nvPicPr>
        <p:blipFill rotWithShape="1">
          <a:blip r:embed="rId3">
            <a:alphaModFix/>
          </a:blip>
          <a:srcRect l="30419" r="34838"/>
          <a:stretch/>
        </p:blipFill>
        <p:spPr>
          <a:xfrm>
            <a:off x="7270800" y="2545375"/>
            <a:ext cx="1660650" cy="913350"/>
          </a:xfrm>
          <a:prstGeom prst="rect">
            <a:avLst/>
          </a:prstGeom>
          <a:noFill/>
          <a:ln>
            <a:noFill/>
          </a:ln>
        </p:spPr>
      </p:pic>
      <p:sp>
        <p:nvSpPr>
          <p:cNvPr id="5648" name="Google Shape;5648;p87"/>
          <p:cNvSpPr txBox="1"/>
          <p:nvPr/>
        </p:nvSpPr>
        <p:spPr>
          <a:xfrm>
            <a:off x="1635474" y="2152425"/>
            <a:ext cx="1977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solidFill>
                  <a:schemeClr val="dk1"/>
                </a:solidFill>
                <a:latin typeface="Poppins"/>
                <a:ea typeface="Poppins"/>
                <a:cs typeface="Poppins"/>
                <a:sym typeface="Poppins"/>
              </a:rPr>
              <a:t>1. Among the 3 main tags </a:t>
            </a:r>
            <a:endParaRPr sz="1000">
              <a:latin typeface="Poppins"/>
              <a:ea typeface="Poppins"/>
              <a:cs typeface="Poppins"/>
              <a:sym typeface="Poppins"/>
            </a:endParaRPr>
          </a:p>
        </p:txBody>
      </p:sp>
      <p:sp>
        <p:nvSpPr>
          <p:cNvPr id="5649" name="Google Shape;5649;p87"/>
          <p:cNvSpPr txBox="1"/>
          <p:nvPr/>
        </p:nvSpPr>
        <p:spPr>
          <a:xfrm>
            <a:off x="5231200" y="2152425"/>
            <a:ext cx="3858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solidFill>
                  <a:schemeClr val="dk1"/>
                </a:solidFill>
                <a:latin typeface="Poppins"/>
                <a:ea typeface="Poppins"/>
                <a:cs typeface="Poppins"/>
                <a:sym typeface="Poppins"/>
              </a:rPr>
              <a:t>2. Between “Primary Investor Type” and “Investment Type”</a:t>
            </a:r>
            <a:endParaRPr sz="1000">
              <a:latin typeface="Poppins"/>
              <a:ea typeface="Poppins"/>
              <a:cs typeface="Poppins"/>
              <a:sym typeface="Poppins"/>
            </a:endParaRPr>
          </a:p>
        </p:txBody>
      </p:sp>
      <p:sp>
        <p:nvSpPr>
          <p:cNvPr id="5650" name="Google Shape;5650;p87"/>
          <p:cNvSpPr/>
          <p:nvPr/>
        </p:nvSpPr>
        <p:spPr>
          <a:xfrm rot="8911474">
            <a:off x="5226609" y="3654390"/>
            <a:ext cx="639492" cy="16228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51" name="Google Shape;5651;p87"/>
          <p:cNvSpPr/>
          <p:nvPr/>
        </p:nvSpPr>
        <p:spPr>
          <a:xfrm rot="1453959">
            <a:off x="3665846" y="3678234"/>
            <a:ext cx="639553" cy="162477"/>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52" name="Google Shape;5652;p87"/>
          <p:cNvSpPr txBox="1"/>
          <p:nvPr/>
        </p:nvSpPr>
        <p:spPr>
          <a:xfrm>
            <a:off x="3924225" y="3895425"/>
            <a:ext cx="166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Apriori Algorithm</a:t>
            </a:r>
            <a:endParaRPr>
              <a:latin typeface="Poppins"/>
              <a:ea typeface="Poppins"/>
              <a:cs typeface="Poppins"/>
              <a:sym typeface="Poppins"/>
            </a:endParaRPr>
          </a:p>
        </p:txBody>
      </p:sp>
      <p:sp>
        <p:nvSpPr>
          <p:cNvPr id="5653" name="Google Shape;5653;p87"/>
          <p:cNvSpPr txBox="1"/>
          <p:nvPr/>
        </p:nvSpPr>
        <p:spPr>
          <a:xfrm>
            <a:off x="1635475" y="4371825"/>
            <a:ext cx="650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latin typeface="Poppins"/>
                <a:ea typeface="Poppins"/>
                <a:cs typeface="Poppins"/>
                <a:sym typeface="Poppins"/>
              </a:rPr>
              <a:t>Basically, it helps to find the frequent itemsets (sub tags), which is used to deduce association for items within the sets (like Set AB : A → B) .</a:t>
            </a:r>
            <a:endParaRPr>
              <a:solidFill>
                <a:schemeClr val="dk1"/>
              </a:solidFill>
              <a:latin typeface="Poppins"/>
              <a:ea typeface="Poppins"/>
              <a:cs typeface="Poppins"/>
              <a:sym typeface="Poppins"/>
            </a:endParaRPr>
          </a:p>
        </p:txBody>
      </p:sp>
      <p:sp>
        <p:nvSpPr>
          <p:cNvPr id="5654" name="Google Shape;5654;p87"/>
          <p:cNvSpPr txBox="1"/>
          <p:nvPr/>
        </p:nvSpPr>
        <p:spPr>
          <a:xfrm>
            <a:off x="4415188" y="3671750"/>
            <a:ext cx="816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a:solidFill>
                  <a:schemeClr val="dk1"/>
                </a:solidFill>
                <a:latin typeface="Poppins"/>
                <a:ea typeface="Poppins"/>
                <a:cs typeface="Poppins"/>
                <a:sym typeface="Poppins"/>
              </a:rPr>
              <a:t>Encode</a:t>
            </a:r>
            <a:endParaRPr sz="1300">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58"/>
        <p:cNvGrpSpPr/>
        <p:nvPr/>
      </p:nvGrpSpPr>
      <p:grpSpPr>
        <a:xfrm>
          <a:off x="0" y="0"/>
          <a:ext cx="0" cy="0"/>
          <a:chOff x="0" y="0"/>
          <a:chExt cx="0" cy="0"/>
        </a:xfrm>
      </p:grpSpPr>
      <p:sp>
        <p:nvSpPr>
          <p:cNvPr id="5659" name="Google Shape;5659;p88"/>
          <p:cNvSpPr txBox="1"/>
          <p:nvPr/>
        </p:nvSpPr>
        <p:spPr>
          <a:xfrm>
            <a:off x="1041275" y="1032275"/>
            <a:ext cx="75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60" name="Google Shape;5660;p8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Association Rule</a:t>
            </a:r>
            <a:endParaRPr>
              <a:solidFill>
                <a:schemeClr val="dk2"/>
              </a:solidFill>
            </a:endParaRPr>
          </a:p>
        </p:txBody>
      </p:sp>
      <p:pic>
        <p:nvPicPr>
          <p:cNvPr id="5661" name="Google Shape;5661;p88"/>
          <p:cNvPicPr preferRelativeResize="0"/>
          <p:nvPr/>
        </p:nvPicPr>
        <p:blipFill>
          <a:blip r:embed="rId3">
            <a:alphaModFix/>
          </a:blip>
          <a:stretch>
            <a:fillRect/>
          </a:stretch>
        </p:blipFill>
        <p:spPr>
          <a:xfrm>
            <a:off x="2893750" y="1838600"/>
            <a:ext cx="5960025" cy="3005249"/>
          </a:xfrm>
          <a:prstGeom prst="rect">
            <a:avLst/>
          </a:prstGeom>
          <a:noFill/>
          <a:ln>
            <a:noFill/>
          </a:ln>
        </p:spPr>
      </p:pic>
      <p:sp>
        <p:nvSpPr>
          <p:cNvPr id="5662" name="Google Shape;5662;p88"/>
          <p:cNvSpPr/>
          <p:nvPr/>
        </p:nvSpPr>
        <p:spPr>
          <a:xfrm>
            <a:off x="290225" y="1718375"/>
            <a:ext cx="2558400" cy="946800"/>
          </a:xfrm>
          <a:prstGeom prst="wedgeEllipseCallout">
            <a:avLst>
              <a:gd name="adj1" fmla="val 41926"/>
              <a:gd name="adj2" fmla="val 72907"/>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latin typeface="Poppins"/>
                <a:ea typeface="Poppins"/>
                <a:cs typeface="Poppins"/>
                <a:sym typeface="Poppins"/>
              </a:rPr>
              <a:t>One-Hot encode all the sub tags</a:t>
            </a:r>
            <a:endParaRPr>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08"/>
        <p:cNvGrpSpPr/>
        <p:nvPr/>
      </p:nvGrpSpPr>
      <p:grpSpPr>
        <a:xfrm>
          <a:off x="0" y="0"/>
          <a:ext cx="0" cy="0"/>
          <a:chOff x="0" y="0"/>
          <a:chExt cx="0" cy="0"/>
        </a:xfrm>
      </p:grpSpPr>
      <p:sp>
        <p:nvSpPr>
          <p:cNvPr id="4909" name="Google Shape;4909;p44"/>
          <p:cNvSpPr txBox="1">
            <a:spLocks noGrp="1"/>
          </p:cNvSpPr>
          <p:nvPr>
            <p:ph type="title"/>
          </p:nvPr>
        </p:nvSpPr>
        <p:spPr>
          <a:xfrm>
            <a:off x="1280100" y="3584475"/>
            <a:ext cx="6583800" cy="4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 Business  </a:t>
            </a:r>
            <a:r>
              <a:rPr lang="zh-TW">
                <a:solidFill>
                  <a:schemeClr val="dk2"/>
                </a:solidFill>
              </a:rPr>
              <a:t>Problem</a:t>
            </a:r>
            <a:endParaRPr>
              <a:solidFill>
                <a:schemeClr val="dk2"/>
              </a:solidFill>
            </a:endParaRPr>
          </a:p>
        </p:txBody>
      </p:sp>
      <p:sp>
        <p:nvSpPr>
          <p:cNvPr id="4910" name="Google Shape;4910;p44"/>
          <p:cNvSpPr txBox="1">
            <a:spLocks noGrp="1"/>
          </p:cNvSpPr>
          <p:nvPr>
            <p:ph type="subTitle" idx="1"/>
          </p:nvPr>
        </p:nvSpPr>
        <p:spPr>
          <a:xfrm>
            <a:off x="1280100" y="1103250"/>
            <a:ext cx="6583800" cy="2206200"/>
          </a:xfrm>
          <a:prstGeom prst="rect">
            <a:avLst/>
          </a:prstGeom>
        </p:spPr>
        <p:txBody>
          <a:bodyPr spcFirstLastPara="1" wrap="square" lIns="91425" tIns="91425" rIns="91425" bIns="91425" anchor="ctr" anchorCtr="0">
            <a:noAutofit/>
          </a:bodyPr>
          <a:lstStyle/>
          <a:p>
            <a:pPr marL="457200" lvl="0" indent="-368300" algn="l" rtl="0">
              <a:spcBef>
                <a:spcPts val="0"/>
              </a:spcBef>
              <a:spcAft>
                <a:spcPts val="0"/>
              </a:spcAft>
              <a:buSzPts val="2200"/>
              <a:buAutoNum type="arabicPeriod"/>
            </a:pPr>
            <a:r>
              <a:rPr lang="zh-TW" sz="2200"/>
              <a:t>Large volume but scattered investor data</a:t>
            </a:r>
            <a:endParaRPr sz="2200"/>
          </a:p>
          <a:p>
            <a:pPr marL="457200" lvl="0" indent="-368300" algn="l" rtl="0">
              <a:spcBef>
                <a:spcPts val="0"/>
              </a:spcBef>
              <a:spcAft>
                <a:spcPts val="0"/>
              </a:spcAft>
              <a:buSzPts val="2200"/>
              <a:buAutoNum type="arabicPeriod"/>
            </a:pPr>
            <a:r>
              <a:rPr lang="zh-TW" sz="2200"/>
              <a:t>Manual analysis is time-consuming and prone to missing key opportunities</a:t>
            </a:r>
            <a:endParaRPr sz="2200"/>
          </a:p>
          <a:p>
            <a:pPr marL="457200" lvl="0" indent="-368300" algn="l" rtl="0">
              <a:spcBef>
                <a:spcPts val="0"/>
              </a:spcBef>
              <a:spcAft>
                <a:spcPts val="0"/>
              </a:spcAft>
              <a:buSzPts val="2200"/>
              <a:buAutoNum type="arabicPeriod"/>
            </a:pPr>
            <a:r>
              <a:rPr lang="zh-TW" sz="2200"/>
              <a:t>Lack of systematic classification and automated prediction capability</a:t>
            </a:r>
            <a:endParaRPr sz="2200"/>
          </a:p>
        </p:txBody>
      </p:sp>
      <p:grpSp>
        <p:nvGrpSpPr>
          <p:cNvPr id="4911" name="Google Shape;4911;p44"/>
          <p:cNvGrpSpPr/>
          <p:nvPr/>
        </p:nvGrpSpPr>
        <p:grpSpPr>
          <a:xfrm>
            <a:off x="7815367" y="4092332"/>
            <a:ext cx="878914" cy="511681"/>
            <a:chOff x="4436950" y="1405000"/>
            <a:chExt cx="682175" cy="397175"/>
          </a:xfrm>
        </p:grpSpPr>
        <p:sp>
          <p:nvSpPr>
            <p:cNvPr id="4912" name="Google Shape;4912;p44"/>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4"/>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4"/>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4"/>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44"/>
          <p:cNvGrpSpPr/>
          <p:nvPr/>
        </p:nvGrpSpPr>
        <p:grpSpPr>
          <a:xfrm rot="874360">
            <a:off x="6266020" y="3663397"/>
            <a:ext cx="920190" cy="838332"/>
            <a:chOff x="5693366" y="4255301"/>
            <a:chExt cx="920218" cy="838358"/>
          </a:xfrm>
        </p:grpSpPr>
        <p:grpSp>
          <p:nvGrpSpPr>
            <p:cNvPr id="4917" name="Google Shape;4917;p44"/>
            <p:cNvGrpSpPr/>
            <p:nvPr/>
          </p:nvGrpSpPr>
          <p:grpSpPr>
            <a:xfrm>
              <a:off x="5693366" y="4255301"/>
              <a:ext cx="920218" cy="838358"/>
              <a:chOff x="1310300" y="1329825"/>
              <a:chExt cx="599725" cy="546375"/>
            </a:xfrm>
          </p:grpSpPr>
          <p:sp>
            <p:nvSpPr>
              <p:cNvPr id="4918" name="Google Shape;4918;p44"/>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4"/>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44"/>
            <p:cNvSpPr/>
            <p:nvPr/>
          </p:nvSpPr>
          <p:spPr>
            <a:xfrm>
              <a:off x="5956517" y="4488065"/>
              <a:ext cx="393906" cy="372835"/>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66"/>
        <p:cNvGrpSpPr/>
        <p:nvPr/>
      </p:nvGrpSpPr>
      <p:grpSpPr>
        <a:xfrm>
          <a:off x="0" y="0"/>
          <a:ext cx="0" cy="0"/>
          <a:chOff x="0" y="0"/>
          <a:chExt cx="0" cy="0"/>
        </a:xfrm>
      </p:grpSpPr>
      <p:sp>
        <p:nvSpPr>
          <p:cNvPr id="5667" name="Google Shape;5667;p89"/>
          <p:cNvSpPr txBox="1"/>
          <p:nvPr/>
        </p:nvSpPr>
        <p:spPr>
          <a:xfrm>
            <a:off x="1041275" y="1032275"/>
            <a:ext cx="75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68" name="Google Shape;5668;p8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Association Rule</a:t>
            </a:r>
            <a:endParaRPr>
              <a:solidFill>
                <a:schemeClr val="dk2"/>
              </a:solidFill>
            </a:endParaRPr>
          </a:p>
        </p:txBody>
      </p:sp>
      <p:pic>
        <p:nvPicPr>
          <p:cNvPr id="5669" name="Google Shape;5669;p89"/>
          <p:cNvPicPr preferRelativeResize="0"/>
          <p:nvPr/>
        </p:nvPicPr>
        <p:blipFill>
          <a:blip r:embed="rId3">
            <a:alphaModFix/>
          </a:blip>
          <a:stretch>
            <a:fillRect/>
          </a:stretch>
        </p:blipFill>
        <p:spPr>
          <a:xfrm>
            <a:off x="152400" y="1324550"/>
            <a:ext cx="8839200" cy="1771348"/>
          </a:xfrm>
          <a:prstGeom prst="rect">
            <a:avLst/>
          </a:prstGeom>
          <a:noFill/>
          <a:ln>
            <a:noFill/>
          </a:ln>
        </p:spPr>
      </p:pic>
      <p:sp>
        <p:nvSpPr>
          <p:cNvPr id="5670" name="Google Shape;5670;p89"/>
          <p:cNvSpPr txBox="1"/>
          <p:nvPr/>
        </p:nvSpPr>
        <p:spPr>
          <a:xfrm>
            <a:off x="486050" y="3148900"/>
            <a:ext cx="8658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Poppins"/>
              <a:buChar char="-"/>
            </a:pPr>
            <a:r>
              <a:rPr lang="zh-TW">
                <a:solidFill>
                  <a:schemeClr val="dk1"/>
                </a:solidFill>
                <a:latin typeface="Poppins"/>
                <a:ea typeface="Poppins"/>
                <a:cs typeface="Poppins"/>
                <a:sym typeface="Poppins"/>
              </a:rPr>
              <a:t>Apply the Apriori Algorithm</a:t>
            </a:r>
            <a:endParaRPr>
              <a:solidFill>
                <a:schemeClr val="dk1"/>
              </a:solidFill>
              <a:latin typeface="Poppins"/>
              <a:ea typeface="Poppins"/>
              <a:cs typeface="Poppins"/>
              <a:sym typeface="Poppins"/>
            </a:endParaRPr>
          </a:p>
          <a:p>
            <a:pPr marL="457200" lvl="0" indent="0" algn="l" rtl="0">
              <a:spcBef>
                <a:spcPts val="0"/>
              </a:spcBef>
              <a:spcAft>
                <a:spcPts val="0"/>
              </a:spcAft>
              <a:buNone/>
            </a:pPr>
            <a:endParaRPr>
              <a:solidFill>
                <a:schemeClr val="dk1"/>
              </a:solidFill>
              <a:latin typeface="Poppins"/>
              <a:ea typeface="Poppins"/>
              <a:cs typeface="Poppins"/>
              <a:sym typeface="Poppins"/>
            </a:endParaRPr>
          </a:p>
          <a:p>
            <a:pPr marL="457200" lvl="0" indent="-317500" algn="l" rtl="0">
              <a:spcBef>
                <a:spcPts val="0"/>
              </a:spcBef>
              <a:spcAft>
                <a:spcPts val="0"/>
              </a:spcAft>
              <a:buClr>
                <a:schemeClr val="dk1"/>
              </a:buClr>
              <a:buSzPts val="1400"/>
              <a:buFont typeface="Poppins"/>
              <a:buChar char="-"/>
            </a:pPr>
            <a:r>
              <a:rPr lang="zh-TW">
                <a:solidFill>
                  <a:schemeClr val="dk1"/>
                </a:solidFill>
                <a:latin typeface="Poppins"/>
                <a:ea typeface="Poppins"/>
                <a:cs typeface="Poppins"/>
                <a:sym typeface="Poppins"/>
              </a:rPr>
              <a:t>Adjust Parameter</a:t>
            </a:r>
            <a:endParaRPr>
              <a:solidFill>
                <a:schemeClr val="dk1"/>
              </a:solidFill>
              <a:latin typeface="Poppins"/>
              <a:ea typeface="Poppins"/>
              <a:cs typeface="Poppins"/>
              <a:sym typeface="Poppins"/>
            </a:endParaRPr>
          </a:p>
          <a:p>
            <a:pPr marL="457200" lvl="0" indent="0" algn="l" rtl="0">
              <a:spcBef>
                <a:spcPts val="0"/>
              </a:spcBef>
              <a:spcAft>
                <a:spcPts val="0"/>
              </a:spcAft>
              <a:buNone/>
            </a:pPr>
            <a:r>
              <a:rPr lang="zh-TW">
                <a:solidFill>
                  <a:schemeClr val="dk1"/>
                </a:solidFill>
                <a:latin typeface="Poppins"/>
                <a:ea typeface="Poppins"/>
                <a:cs typeface="Poppins"/>
                <a:sym typeface="Poppins"/>
              </a:rPr>
              <a:t>min_support : can be adjusted to a higher level (in this case 0.05) to get frequent itemsets with higher occurrence threshold and thus a higher association for items within sets.</a:t>
            </a:r>
            <a:endParaRPr>
              <a:solidFill>
                <a:schemeClr val="dk1"/>
              </a:solidFill>
              <a:latin typeface="Poppins"/>
              <a:ea typeface="Poppins"/>
              <a:cs typeface="Poppins"/>
              <a:sym typeface="Poppins"/>
            </a:endParaRPr>
          </a:p>
          <a:p>
            <a:pPr marL="457200" lvl="0" indent="0" algn="l" rtl="0">
              <a:spcBef>
                <a:spcPts val="0"/>
              </a:spcBef>
              <a:spcAft>
                <a:spcPts val="0"/>
              </a:spcAft>
              <a:buNone/>
            </a:pPr>
            <a:endParaRPr>
              <a:solidFill>
                <a:schemeClr val="dk1"/>
              </a:solidFill>
              <a:latin typeface="Poppins"/>
              <a:ea typeface="Poppins"/>
              <a:cs typeface="Poppins"/>
              <a:sym typeface="Poppins"/>
            </a:endParaRPr>
          </a:p>
          <a:p>
            <a:pPr marL="457200" lvl="0" indent="0" algn="l" rtl="0">
              <a:spcBef>
                <a:spcPts val="0"/>
              </a:spcBef>
              <a:spcAft>
                <a:spcPts val="0"/>
              </a:spcAft>
              <a:buNone/>
            </a:pPr>
            <a:r>
              <a:rPr lang="zh-TW">
                <a:solidFill>
                  <a:schemeClr val="dk1"/>
                </a:solidFill>
                <a:latin typeface="Poppins"/>
                <a:ea typeface="Poppins"/>
                <a:cs typeface="Poppins"/>
                <a:sym typeface="Poppins"/>
              </a:rPr>
              <a:t>min_threshold : set as 1.0 , which indicates positive association between items within sets.</a:t>
            </a:r>
            <a:endParaRPr>
              <a:solidFill>
                <a:schemeClr val="dk1"/>
              </a:solidFill>
              <a:latin typeface="Poppins"/>
              <a:ea typeface="Poppins"/>
              <a:cs typeface="Poppins"/>
              <a:sym typeface="Poppins"/>
            </a:endParaRPr>
          </a:p>
        </p:txBody>
      </p:sp>
      <p:sp>
        <p:nvSpPr>
          <p:cNvPr id="5671" name="Google Shape;5671;p89"/>
          <p:cNvSpPr/>
          <p:nvPr/>
        </p:nvSpPr>
        <p:spPr>
          <a:xfrm>
            <a:off x="2711700" y="2053175"/>
            <a:ext cx="870600" cy="314100"/>
          </a:xfrm>
          <a:prstGeom prst="frame">
            <a:avLst>
              <a:gd name="adj1" fmla="val 125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72" name="Google Shape;5672;p89"/>
          <p:cNvSpPr/>
          <p:nvPr/>
        </p:nvSpPr>
        <p:spPr>
          <a:xfrm>
            <a:off x="2478325" y="2421025"/>
            <a:ext cx="1687500" cy="314100"/>
          </a:xfrm>
          <a:prstGeom prst="frame">
            <a:avLst>
              <a:gd name="adj1" fmla="val 125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76"/>
        <p:cNvGrpSpPr/>
        <p:nvPr/>
      </p:nvGrpSpPr>
      <p:grpSpPr>
        <a:xfrm>
          <a:off x="0" y="0"/>
          <a:ext cx="0" cy="0"/>
          <a:chOff x="0" y="0"/>
          <a:chExt cx="0" cy="0"/>
        </a:xfrm>
      </p:grpSpPr>
      <p:sp>
        <p:nvSpPr>
          <p:cNvPr id="5677" name="Google Shape;5677;p90"/>
          <p:cNvSpPr txBox="1"/>
          <p:nvPr/>
        </p:nvSpPr>
        <p:spPr>
          <a:xfrm>
            <a:off x="6441375" y="3118975"/>
            <a:ext cx="2683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rgbClr val="F6B26B"/>
                </a:solidFill>
                <a:latin typeface="Poppins"/>
                <a:ea typeface="Poppins"/>
                <a:cs typeface="Poppins"/>
                <a:sym typeface="Poppins"/>
              </a:rPr>
              <a:t>Within Investment Type (Orange)</a:t>
            </a:r>
            <a:endParaRPr sz="1200">
              <a:solidFill>
                <a:srgbClr val="F6B26B"/>
              </a:solidFill>
              <a:latin typeface="Poppins"/>
              <a:ea typeface="Poppins"/>
              <a:cs typeface="Poppins"/>
              <a:sym typeface="Poppins"/>
            </a:endParaRPr>
          </a:p>
          <a:p>
            <a:pPr marL="457200" lvl="0" indent="-304800" algn="l" rtl="0">
              <a:spcBef>
                <a:spcPts val="0"/>
              </a:spcBef>
              <a:spcAft>
                <a:spcPts val="0"/>
              </a:spcAft>
              <a:buClr>
                <a:srgbClr val="F6B26B"/>
              </a:buClr>
              <a:buSzPts val="1200"/>
              <a:buFont typeface="Poppins"/>
              <a:buChar char="●"/>
            </a:pPr>
            <a:r>
              <a:rPr lang="zh-TW" sz="1200">
                <a:solidFill>
                  <a:srgbClr val="F6B26B"/>
                </a:solidFill>
                <a:latin typeface="Poppins"/>
                <a:ea typeface="Poppins"/>
                <a:cs typeface="Poppins"/>
                <a:sym typeface="Poppins"/>
              </a:rPr>
              <a:t>Venture Capital &amp; Seed Round</a:t>
            </a:r>
            <a:endParaRPr sz="1200">
              <a:solidFill>
                <a:srgbClr val="F6B26B"/>
              </a:solidFill>
              <a:latin typeface="Poppins"/>
              <a:ea typeface="Poppins"/>
              <a:cs typeface="Poppins"/>
              <a:sym typeface="Poppins"/>
            </a:endParaRPr>
          </a:p>
          <a:p>
            <a:pPr marL="457200" lvl="0" indent="-304800" algn="l" rtl="0">
              <a:spcBef>
                <a:spcPts val="0"/>
              </a:spcBef>
              <a:spcAft>
                <a:spcPts val="0"/>
              </a:spcAft>
              <a:buClr>
                <a:srgbClr val="F6B26B"/>
              </a:buClr>
              <a:buSzPts val="1200"/>
              <a:buFont typeface="Poppins"/>
              <a:buChar char="●"/>
            </a:pPr>
            <a:r>
              <a:rPr lang="zh-TW" sz="1200">
                <a:solidFill>
                  <a:srgbClr val="F6B26B"/>
                </a:solidFill>
                <a:latin typeface="Poppins"/>
                <a:ea typeface="Poppins"/>
                <a:cs typeface="Poppins"/>
                <a:sym typeface="Poppins"/>
              </a:rPr>
              <a:t>Private Equity &amp; Buyout</a:t>
            </a:r>
            <a:endParaRPr sz="1200">
              <a:solidFill>
                <a:srgbClr val="F6B26B"/>
              </a:solidFill>
              <a:latin typeface="Poppins"/>
              <a:ea typeface="Poppins"/>
              <a:cs typeface="Poppins"/>
              <a:sym typeface="Poppins"/>
            </a:endParaRPr>
          </a:p>
        </p:txBody>
      </p:sp>
      <p:sp>
        <p:nvSpPr>
          <p:cNvPr id="5678" name="Google Shape;5678;p90"/>
          <p:cNvSpPr txBox="1"/>
          <p:nvPr/>
        </p:nvSpPr>
        <p:spPr>
          <a:xfrm>
            <a:off x="1041275" y="1032275"/>
            <a:ext cx="75231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Poppins"/>
              <a:buAutoNum type="arabicPeriod"/>
            </a:pPr>
            <a:r>
              <a:rPr lang="zh-TW" sz="1900">
                <a:solidFill>
                  <a:schemeClr val="dk1"/>
                </a:solidFill>
                <a:latin typeface="Poppins"/>
                <a:ea typeface="Poppins"/>
                <a:cs typeface="Poppins"/>
                <a:sym typeface="Poppins"/>
              </a:rPr>
              <a:t>Among the 3 main tags </a:t>
            </a:r>
            <a:endParaRPr sz="1900">
              <a:latin typeface="Poppins"/>
              <a:ea typeface="Poppins"/>
              <a:cs typeface="Poppins"/>
              <a:sym typeface="Poppins"/>
            </a:endParaRPr>
          </a:p>
        </p:txBody>
      </p:sp>
      <p:sp>
        <p:nvSpPr>
          <p:cNvPr id="5679" name="Google Shape;5679;p90"/>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Association Rule</a:t>
            </a:r>
            <a:endParaRPr>
              <a:solidFill>
                <a:schemeClr val="dk2"/>
              </a:solidFill>
            </a:endParaRPr>
          </a:p>
        </p:txBody>
      </p:sp>
      <p:sp>
        <p:nvSpPr>
          <p:cNvPr id="5680" name="Google Shape;5680;p90"/>
          <p:cNvSpPr txBox="1"/>
          <p:nvPr/>
        </p:nvSpPr>
        <p:spPr>
          <a:xfrm>
            <a:off x="4695475" y="4055325"/>
            <a:ext cx="412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a:solidFill>
                  <a:schemeClr val="dk1"/>
                </a:solidFill>
                <a:latin typeface="Poppins"/>
                <a:ea typeface="Poppins"/>
                <a:cs typeface="Poppins"/>
                <a:sym typeface="Poppins"/>
              </a:rPr>
              <a:t>B</a:t>
            </a:r>
            <a:endParaRPr sz="2000">
              <a:solidFill>
                <a:schemeClr val="dk1"/>
              </a:solidFill>
              <a:latin typeface="Poppins"/>
              <a:ea typeface="Poppins"/>
              <a:cs typeface="Poppins"/>
              <a:sym typeface="Poppins"/>
            </a:endParaRPr>
          </a:p>
        </p:txBody>
      </p:sp>
      <p:sp>
        <p:nvSpPr>
          <p:cNvPr id="5681" name="Google Shape;5681;p90"/>
          <p:cNvSpPr/>
          <p:nvPr/>
        </p:nvSpPr>
        <p:spPr>
          <a:xfrm rot="1612">
            <a:off x="2997371" y="4220320"/>
            <a:ext cx="639600" cy="1626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82" name="Google Shape;5682;p90"/>
          <p:cNvSpPr txBox="1"/>
          <p:nvPr/>
        </p:nvSpPr>
        <p:spPr>
          <a:xfrm>
            <a:off x="1390850" y="4055325"/>
            <a:ext cx="412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a:solidFill>
                  <a:schemeClr val="dk1"/>
                </a:solidFill>
                <a:latin typeface="Poppins"/>
                <a:ea typeface="Poppins"/>
                <a:cs typeface="Poppins"/>
                <a:sym typeface="Poppins"/>
              </a:rPr>
              <a:t>A</a:t>
            </a:r>
            <a:endParaRPr sz="2000">
              <a:solidFill>
                <a:schemeClr val="dk1"/>
              </a:solidFill>
              <a:latin typeface="Poppins"/>
              <a:ea typeface="Poppins"/>
              <a:cs typeface="Poppins"/>
              <a:sym typeface="Poppins"/>
            </a:endParaRPr>
          </a:p>
        </p:txBody>
      </p:sp>
      <p:pic>
        <p:nvPicPr>
          <p:cNvPr id="5683" name="Google Shape;5683;p90"/>
          <p:cNvPicPr preferRelativeResize="0"/>
          <p:nvPr/>
        </p:nvPicPr>
        <p:blipFill>
          <a:blip r:embed="rId3">
            <a:alphaModFix/>
          </a:blip>
          <a:stretch>
            <a:fillRect/>
          </a:stretch>
        </p:blipFill>
        <p:spPr>
          <a:xfrm>
            <a:off x="116775" y="1574045"/>
            <a:ext cx="6400802" cy="2401199"/>
          </a:xfrm>
          <a:prstGeom prst="rect">
            <a:avLst/>
          </a:prstGeom>
          <a:noFill/>
          <a:ln>
            <a:noFill/>
          </a:ln>
        </p:spPr>
      </p:pic>
      <p:sp>
        <p:nvSpPr>
          <p:cNvPr id="5684" name="Google Shape;5684;p90"/>
          <p:cNvSpPr txBox="1"/>
          <p:nvPr/>
        </p:nvSpPr>
        <p:spPr>
          <a:xfrm>
            <a:off x="6517575" y="969550"/>
            <a:ext cx="2566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latin typeface="Poppins"/>
                <a:ea typeface="Poppins"/>
                <a:cs typeface="Poppins"/>
                <a:sym typeface="Poppins"/>
              </a:rPr>
              <a:t>20 association was extracted &amp;</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zh-TW" sz="1200">
                <a:solidFill>
                  <a:schemeClr val="dk1"/>
                </a:solidFill>
                <a:latin typeface="Poppins"/>
                <a:ea typeface="Poppins"/>
                <a:cs typeface="Poppins"/>
                <a:sym typeface="Poppins"/>
              </a:rPr>
              <a:t>sorted in descending order.</a:t>
            </a:r>
            <a:endParaRPr sz="1200">
              <a:solidFill>
                <a:schemeClr val="dk1"/>
              </a:solidFill>
              <a:latin typeface="Poppins"/>
              <a:ea typeface="Poppins"/>
              <a:cs typeface="Poppins"/>
              <a:sym typeface="Poppins"/>
            </a:endParaRPr>
          </a:p>
        </p:txBody>
      </p:sp>
      <p:sp>
        <p:nvSpPr>
          <p:cNvPr id="5685" name="Google Shape;5685;p90"/>
          <p:cNvSpPr txBox="1"/>
          <p:nvPr/>
        </p:nvSpPr>
        <p:spPr>
          <a:xfrm>
            <a:off x="6460850" y="1613475"/>
            <a:ext cx="2683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rgbClr val="B6D7A8"/>
                </a:solidFill>
                <a:latin typeface="Poppins"/>
                <a:ea typeface="Poppins"/>
                <a:cs typeface="Poppins"/>
                <a:sym typeface="Poppins"/>
              </a:rPr>
              <a:t>Between Industry &amp; Investment Type (Green)</a:t>
            </a:r>
            <a:endParaRPr sz="1200" u="sng">
              <a:solidFill>
                <a:srgbClr val="B6D7A8"/>
              </a:solidFill>
              <a:latin typeface="Poppins"/>
              <a:ea typeface="Poppins"/>
              <a:cs typeface="Poppins"/>
              <a:sym typeface="Poppins"/>
            </a:endParaRPr>
          </a:p>
          <a:p>
            <a:pPr marL="457200" lvl="0" indent="-304800" algn="l" rtl="0">
              <a:spcBef>
                <a:spcPts val="0"/>
              </a:spcBef>
              <a:spcAft>
                <a:spcPts val="0"/>
              </a:spcAft>
              <a:buClr>
                <a:srgbClr val="B6D7A8"/>
              </a:buClr>
              <a:buSzPts val="1200"/>
              <a:buFont typeface="Poppins"/>
              <a:buChar char="●"/>
            </a:pPr>
            <a:r>
              <a:rPr lang="zh-TW" sz="1200">
                <a:solidFill>
                  <a:srgbClr val="B6D7A8"/>
                </a:solidFill>
                <a:latin typeface="Poppins"/>
                <a:ea typeface="Poppins"/>
                <a:cs typeface="Poppins"/>
                <a:sym typeface="Poppins"/>
              </a:rPr>
              <a:t>STEM → Venture Capital &amp; Seed Round</a:t>
            </a:r>
            <a:endParaRPr sz="1200">
              <a:solidFill>
                <a:srgbClr val="B6D7A8"/>
              </a:solidFill>
              <a:latin typeface="Poppins"/>
              <a:ea typeface="Poppins"/>
              <a:cs typeface="Poppins"/>
              <a:sym typeface="Poppins"/>
            </a:endParaRPr>
          </a:p>
          <a:p>
            <a:pPr marL="457200" lvl="0" indent="-304800" algn="l" rtl="0">
              <a:spcBef>
                <a:spcPts val="0"/>
              </a:spcBef>
              <a:spcAft>
                <a:spcPts val="0"/>
              </a:spcAft>
              <a:buClr>
                <a:srgbClr val="B6D7A8"/>
              </a:buClr>
              <a:buSzPts val="1200"/>
              <a:buFont typeface="Poppins"/>
              <a:buChar char="●"/>
            </a:pPr>
            <a:r>
              <a:rPr lang="zh-TW" sz="1200">
                <a:solidFill>
                  <a:srgbClr val="B6D7A8"/>
                </a:solidFill>
                <a:latin typeface="Poppins"/>
                <a:ea typeface="Poppins"/>
                <a:cs typeface="Poppins"/>
                <a:sym typeface="Poppins"/>
              </a:rPr>
              <a:t>Manufacturing &amp; Industrialization-related → Mergers and Acquisitions</a:t>
            </a:r>
            <a:endParaRPr sz="1200">
              <a:solidFill>
                <a:srgbClr val="B6D7A8"/>
              </a:solidFill>
              <a:latin typeface="Poppins"/>
              <a:ea typeface="Poppins"/>
              <a:cs typeface="Poppins"/>
              <a:sym typeface="Poppins"/>
            </a:endParaRPr>
          </a:p>
        </p:txBody>
      </p:sp>
      <p:sp>
        <p:nvSpPr>
          <p:cNvPr id="5686" name="Google Shape;5686;p90"/>
          <p:cNvSpPr txBox="1"/>
          <p:nvPr/>
        </p:nvSpPr>
        <p:spPr>
          <a:xfrm>
            <a:off x="6482425" y="4113300"/>
            <a:ext cx="2322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rgbClr val="FFFF00"/>
                </a:solidFill>
                <a:latin typeface="Poppins"/>
                <a:ea typeface="Poppins"/>
                <a:cs typeface="Poppins"/>
                <a:sym typeface="Poppins"/>
              </a:rPr>
              <a:t>Within Industry (Yellow)</a:t>
            </a:r>
            <a:endParaRPr sz="1200" u="sng">
              <a:solidFill>
                <a:srgbClr val="FFFF00"/>
              </a:solidFill>
              <a:latin typeface="Poppins"/>
              <a:ea typeface="Poppins"/>
              <a:cs typeface="Poppins"/>
              <a:sym typeface="Poppins"/>
            </a:endParaRPr>
          </a:p>
          <a:p>
            <a:pPr marL="457200" lvl="0" indent="-304800" algn="l" rtl="0">
              <a:spcBef>
                <a:spcPts val="0"/>
              </a:spcBef>
              <a:spcAft>
                <a:spcPts val="0"/>
              </a:spcAft>
              <a:buClr>
                <a:srgbClr val="FFFF00"/>
              </a:buClr>
              <a:buSzPts val="1200"/>
              <a:buFont typeface="Poppins"/>
              <a:buChar char="●"/>
            </a:pPr>
            <a:r>
              <a:rPr lang="zh-TW" sz="1200">
                <a:solidFill>
                  <a:srgbClr val="FFFF00"/>
                </a:solidFill>
                <a:latin typeface="Poppins"/>
                <a:ea typeface="Poppins"/>
                <a:cs typeface="Poppins"/>
                <a:sym typeface="Poppins"/>
              </a:rPr>
              <a:t>STEM &amp; Healthcare</a:t>
            </a:r>
            <a:endParaRPr sz="1200">
              <a:solidFill>
                <a:srgbClr val="FFFF00"/>
              </a:solidFill>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90"/>
        <p:cNvGrpSpPr/>
        <p:nvPr/>
      </p:nvGrpSpPr>
      <p:grpSpPr>
        <a:xfrm>
          <a:off x="0" y="0"/>
          <a:ext cx="0" cy="0"/>
          <a:chOff x="0" y="0"/>
          <a:chExt cx="0" cy="0"/>
        </a:xfrm>
      </p:grpSpPr>
      <p:sp>
        <p:nvSpPr>
          <p:cNvPr id="5691" name="Google Shape;5691;p91"/>
          <p:cNvSpPr txBox="1"/>
          <p:nvPr/>
        </p:nvSpPr>
        <p:spPr>
          <a:xfrm>
            <a:off x="1041275" y="1032275"/>
            <a:ext cx="7523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900">
                <a:solidFill>
                  <a:schemeClr val="dk1"/>
                </a:solidFill>
                <a:latin typeface="Poppins"/>
                <a:ea typeface="Poppins"/>
                <a:cs typeface="Poppins"/>
                <a:sym typeface="Poppins"/>
              </a:rPr>
              <a:t>2. Between “Primary Investor Type” and “Investment Type”</a:t>
            </a:r>
            <a:endParaRPr sz="1900">
              <a:latin typeface="Poppins"/>
              <a:ea typeface="Poppins"/>
              <a:cs typeface="Poppins"/>
              <a:sym typeface="Poppins"/>
            </a:endParaRPr>
          </a:p>
        </p:txBody>
      </p:sp>
      <p:sp>
        <p:nvSpPr>
          <p:cNvPr id="5692" name="Google Shape;5692;p9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Association Rule</a:t>
            </a:r>
            <a:endParaRPr>
              <a:solidFill>
                <a:schemeClr val="dk2"/>
              </a:solidFill>
            </a:endParaRPr>
          </a:p>
        </p:txBody>
      </p:sp>
      <p:sp>
        <p:nvSpPr>
          <p:cNvPr id="5693" name="Google Shape;5693;p91"/>
          <p:cNvSpPr txBox="1"/>
          <p:nvPr/>
        </p:nvSpPr>
        <p:spPr>
          <a:xfrm>
            <a:off x="6643350" y="3622808"/>
            <a:ext cx="412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a:solidFill>
                  <a:schemeClr val="dk1"/>
                </a:solidFill>
                <a:latin typeface="Poppins"/>
                <a:ea typeface="Poppins"/>
                <a:cs typeface="Poppins"/>
                <a:sym typeface="Poppins"/>
              </a:rPr>
              <a:t>B</a:t>
            </a:r>
            <a:endParaRPr sz="2000">
              <a:solidFill>
                <a:schemeClr val="dk1"/>
              </a:solidFill>
              <a:latin typeface="Poppins"/>
              <a:ea typeface="Poppins"/>
              <a:cs typeface="Poppins"/>
              <a:sym typeface="Poppins"/>
            </a:endParaRPr>
          </a:p>
        </p:txBody>
      </p:sp>
      <p:sp>
        <p:nvSpPr>
          <p:cNvPr id="5694" name="Google Shape;5694;p91"/>
          <p:cNvSpPr/>
          <p:nvPr/>
        </p:nvSpPr>
        <p:spPr>
          <a:xfrm rot="1612">
            <a:off x="4252196" y="3787807"/>
            <a:ext cx="639600" cy="162600"/>
          </a:xfrm>
          <a:prstGeom prst="rightArrow">
            <a:avLst>
              <a:gd name="adj1" fmla="val 50000"/>
              <a:gd name="adj2" fmla="val 50000"/>
            </a:avLst>
          </a:prstGeom>
          <a:gradFill>
            <a:gsLst>
              <a:gs pos="0">
                <a:srgbClr val="D4BE9B"/>
              </a:gs>
              <a:gs pos="100000">
                <a:srgbClr val="9D7F4F"/>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95" name="Google Shape;5695;p91"/>
          <p:cNvSpPr txBox="1"/>
          <p:nvPr/>
        </p:nvSpPr>
        <p:spPr>
          <a:xfrm>
            <a:off x="2171775" y="3622788"/>
            <a:ext cx="412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a:solidFill>
                  <a:schemeClr val="dk1"/>
                </a:solidFill>
                <a:latin typeface="Poppins"/>
                <a:ea typeface="Poppins"/>
                <a:cs typeface="Poppins"/>
                <a:sym typeface="Poppins"/>
              </a:rPr>
              <a:t>A</a:t>
            </a:r>
            <a:endParaRPr sz="2000">
              <a:solidFill>
                <a:schemeClr val="dk1"/>
              </a:solidFill>
              <a:latin typeface="Poppins"/>
              <a:ea typeface="Poppins"/>
              <a:cs typeface="Poppins"/>
              <a:sym typeface="Poppins"/>
            </a:endParaRPr>
          </a:p>
        </p:txBody>
      </p:sp>
      <p:pic>
        <p:nvPicPr>
          <p:cNvPr id="5696" name="Google Shape;5696;p91"/>
          <p:cNvPicPr preferRelativeResize="0"/>
          <p:nvPr/>
        </p:nvPicPr>
        <p:blipFill>
          <a:blip r:embed="rId3">
            <a:alphaModFix/>
          </a:blip>
          <a:stretch>
            <a:fillRect/>
          </a:stretch>
        </p:blipFill>
        <p:spPr>
          <a:xfrm>
            <a:off x="152400" y="1646375"/>
            <a:ext cx="8839199" cy="1886142"/>
          </a:xfrm>
          <a:prstGeom prst="rect">
            <a:avLst/>
          </a:prstGeom>
          <a:noFill/>
          <a:ln>
            <a:noFill/>
          </a:ln>
        </p:spPr>
      </p:pic>
      <p:sp>
        <p:nvSpPr>
          <p:cNvPr id="5697" name="Google Shape;5697;p91"/>
          <p:cNvSpPr txBox="1"/>
          <p:nvPr/>
        </p:nvSpPr>
        <p:spPr>
          <a:xfrm>
            <a:off x="1394275" y="4161175"/>
            <a:ext cx="651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dirty="0">
                <a:solidFill>
                  <a:schemeClr val="dk1"/>
                </a:solidFill>
                <a:latin typeface="Poppins"/>
                <a:ea typeface="Poppins"/>
                <a:cs typeface="Poppins"/>
                <a:sym typeface="Poppins"/>
              </a:rPr>
              <a:t>12 association was extracted and sorted in descending order.</a:t>
            </a:r>
            <a:endParaRPr sz="1600" dirty="0">
              <a:solidFill>
                <a:schemeClr val="dk1"/>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zh-TW" sz="1600" dirty="0">
                <a:solidFill>
                  <a:srgbClr val="CCFFCC"/>
                </a:solidFill>
                <a:latin typeface="Poppins"/>
                <a:ea typeface="Poppins"/>
                <a:cs typeface="Poppins"/>
                <a:sym typeface="Poppins"/>
              </a:rPr>
              <a:t>Light Green: Venture Capital, Seed Round</a:t>
            </a:r>
            <a:endParaRPr sz="1600" dirty="0">
              <a:solidFill>
                <a:srgbClr val="CCFFCC"/>
              </a:solidFill>
              <a:latin typeface="Poppins"/>
              <a:ea typeface="Poppins"/>
              <a:cs typeface="Poppins"/>
              <a:sym typeface="Poppins"/>
            </a:endParaRPr>
          </a:p>
          <a:p>
            <a:pPr marL="457200" lvl="0" indent="-330200" algn="l" rtl="0">
              <a:spcBef>
                <a:spcPts val="0"/>
              </a:spcBef>
              <a:spcAft>
                <a:spcPts val="0"/>
              </a:spcAft>
              <a:buClr>
                <a:schemeClr val="dk1"/>
              </a:buClr>
              <a:buSzPts val="1600"/>
              <a:buFont typeface="Poppins"/>
              <a:buChar char="-"/>
            </a:pPr>
            <a:r>
              <a:rPr lang="zh-TW" sz="1600" dirty="0">
                <a:solidFill>
                  <a:srgbClr val="FFCCCC"/>
                </a:solidFill>
                <a:latin typeface="Poppins"/>
                <a:ea typeface="Poppins"/>
                <a:cs typeface="Poppins"/>
                <a:sym typeface="Poppins"/>
              </a:rPr>
              <a:t>Orange: Corporation, Mergers and Acquisition</a:t>
            </a:r>
            <a:endParaRPr sz="1600" dirty="0">
              <a:solidFill>
                <a:srgbClr val="FFCCCC"/>
              </a:solidFill>
              <a:latin typeface="Poppins"/>
              <a:ea typeface="Poppins"/>
              <a:cs typeface="Poppins"/>
              <a:sym typeface="Poppi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01"/>
        <p:cNvGrpSpPr/>
        <p:nvPr/>
      </p:nvGrpSpPr>
      <p:grpSpPr>
        <a:xfrm>
          <a:off x="0" y="0"/>
          <a:ext cx="0" cy="0"/>
          <a:chOff x="0" y="0"/>
          <a:chExt cx="0" cy="0"/>
        </a:xfrm>
      </p:grpSpPr>
      <p:sp>
        <p:nvSpPr>
          <p:cNvPr id="5702" name="Google Shape;5702;p9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Supervised Learning</a:t>
            </a:r>
            <a:endParaRPr>
              <a:solidFill>
                <a:schemeClr val="dk2"/>
              </a:solidFill>
            </a:endParaRPr>
          </a:p>
        </p:txBody>
      </p:sp>
      <p:pic>
        <p:nvPicPr>
          <p:cNvPr id="5703" name="Google Shape;5703;p92"/>
          <p:cNvPicPr preferRelativeResize="0"/>
          <p:nvPr/>
        </p:nvPicPr>
        <p:blipFill>
          <a:blip r:embed="rId3">
            <a:alphaModFix/>
          </a:blip>
          <a:stretch>
            <a:fillRect/>
          </a:stretch>
        </p:blipFill>
        <p:spPr>
          <a:xfrm>
            <a:off x="4089700" y="1288575"/>
            <a:ext cx="4942600" cy="3383525"/>
          </a:xfrm>
          <a:prstGeom prst="rect">
            <a:avLst/>
          </a:prstGeom>
          <a:noFill/>
          <a:ln>
            <a:noFill/>
          </a:ln>
        </p:spPr>
      </p:pic>
      <p:sp>
        <p:nvSpPr>
          <p:cNvPr id="5704" name="Google Shape;5704;p92"/>
          <p:cNvSpPr txBox="1"/>
          <p:nvPr/>
        </p:nvSpPr>
        <p:spPr>
          <a:xfrm>
            <a:off x="567600" y="1288575"/>
            <a:ext cx="3544200" cy="3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700">
                <a:solidFill>
                  <a:schemeClr val="dk1"/>
                </a:solidFill>
                <a:latin typeface="Poppins"/>
                <a:ea typeface="Poppins"/>
                <a:cs typeface="Poppins"/>
                <a:sym typeface="Poppins"/>
              </a:rPr>
              <a:t>Inputs (Features):</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Investment Geography</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Investment Industry</a:t>
            </a:r>
            <a:endParaRPr sz="1700">
              <a:solidFill>
                <a:schemeClr val="dk1"/>
              </a:solidFill>
              <a:latin typeface="Poppins"/>
              <a:ea typeface="Poppins"/>
              <a:cs typeface="Poppins"/>
              <a:sym typeface="Poppins"/>
            </a:endParaRPr>
          </a:p>
          <a:p>
            <a:pPr marL="0" lvl="0" indent="0" algn="l" rtl="0">
              <a:spcBef>
                <a:spcPts val="0"/>
              </a:spcBef>
              <a:spcAft>
                <a:spcPts val="0"/>
              </a:spcAft>
              <a:buNone/>
            </a:pPr>
            <a:endParaRPr sz="1700">
              <a:solidFill>
                <a:schemeClr val="dk1"/>
              </a:solidFill>
              <a:latin typeface="Poppins"/>
              <a:ea typeface="Poppins"/>
              <a:cs typeface="Poppins"/>
              <a:sym typeface="Poppins"/>
            </a:endParaRPr>
          </a:p>
          <a:p>
            <a:pPr marL="0" lvl="0" indent="0" algn="l" rtl="0">
              <a:spcBef>
                <a:spcPts val="0"/>
              </a:spcBef>
              <a:spcAft>
                <a:spcPts val="0"/>
              </a:spcAft>
              <a:buNone/>
            </a:pPr>
            <a:endParaRPr sz="1700">
              <a:solidFill>
                <a:schemeClr val="dk1"/>
              </a:solidFill>
              <a:latin typeface="Poppins"/>
              <a:ea typeface="Poppins"/>
              <a:cs typeface="Poppins"/>
              <a:sym typeface="Poppins"/>
            </a:endParaRPr>
          </a:p>
          <a:p>
            <a:pPr marL="0" lvl="0" indent="0" algn="l" rtl="0">
              <a:spcBef>
                <a:spcPts val="0"/>
              </a:spcBef>
              <a:spcAft>
                <a:spcPts val="0"/>
              </a:spcAft>
              <a:buNone/>
            </a:pPr>
            <a:r>
              <a:rPr lang="zh-TW" sz="1700">
                <a:solidFill>
                  <a:schemeClr val="dk1"/>
                </a:solidFill>
                <a:latin typeface="Poppins"/>
                <a:ea typeface="Poppins"/>
                <a:cs typeface="Poppins"/>
                <a:sym typeface="Poppins"/>
              </a:rPr>
              <a:t>Objective:</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Multi-Label Classification (22 Categories)</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Investment Category</a:t>
            </a:r>
            <a:endParaRPr sz="1700">
              <a:solidFill>
                <a:schemeClr val="dk1"/>
              </a:solidFill>
              <a:latin typeface="Poppins"/>
              <a:ea typeface="Poppins"/>
              <a:cs typeface="Poppins"/>
              <a:sym typeface="Poppins"/>
            </a:endParaRPr>
          </a:p>
          <a:p>
            <a:pPr marL="0" lvl="0" indent="0" algn="l" rtl="0">
              <a:spcBef>
                <a:spcPts val="0"/>
              </a:spcBef>
              <a:spcAft>
                <a:spcPts val="0"/>
              </a:spcAft>
              <a:buNone/>
            </a:pPr>
            <a:br>
              <a:rPr lang="zh-TW" sz="1700">
                <a:solidFill>
                  <a:schemeClr val="dk1"/>
                </a:solidFill>
                <a:latin typeface="Poppins"/>
                <a:ea typeface="Poppins"/>
                <a:cs typeface="Poppins"/>
                <a:sym typeface="Poppins"/>
              </a:rPr>
            </a:br>
            <a:r>
              <a:rPr lang="zh-TW" sz="1700">
                <a:solidFill>
                  <a:schemeClr val="dk1"/>
                </a:solidFill>
                <a:latin typeface="Poppins"/>
                <a:ea typeface="Poppins"/>
                <a:cs typeface="Poppins"/>
                <a:sym typeface="Poppins"/>
              </a:rPr>
              <a:t>Limitation:</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"long-tail"</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Extreme Class Imbalance</a:t>
            </a:r>
            <a:endParaRPr sz="1700">
              <a:solidFill>
                <a:schemeClr val="dk1"/>
              </a:solidFill>
              <a:latin typeface="Poppins"/>
              <a:ea typeface="Poppins"/>
              <a:cs typeface="Poppins"/>
              <a:sym typeface="Poppins"/>
            </a:endParaRPr>
          </a:p>
          <a:p>
            <a:pPr marL="0" lvl="0" indent="0" algn="l" rtl="0">
              <a:spcBef>
                <a:spcPts val="0"/>
              </a:spcBef>
              <a:spcAft>
                <a:spcPts val="0"/>
              </a:spcAft>
              <a:buNone/>
            </a:pPr>
            <a:endParaRPr sz="1700">
              <a:solidFill>
                <a:schemeClr val="dk1"/>
              </a:solidFill>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08"/>
        <p:cNvGrpSpPr/>
        <p:nvPr/>
      </p:nvGrpSpPr>
      <p:grpSpPr>
        <a:xfrm>
          <a:off x="0" y="0"/>
          <a:ext cx="0" cy="0"/>
          <a:chOff x="0" y="0"/>
          <a:chExt cx="0" cy="0"/>
        </a:xfrm>
      </p:grpSpPr>
      <p:sp>
        <p:nvSpPr>
          <p:cNvPr id="5709" name="Google Shape;5709;p93"/>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Model 1: Decision Tree</a:t>
            </a:r>
            <a:endParaRPr>
              <a:solidFill>
                <a:schemeClr val="dk2"/>
              </a:solidFill>
            </a:endParaRPr>
          </a:p>
        </p:txBody>
      </p:sp>
      <p:pic>
        <p:nvPicPr>
          <p:cNvPr id="5710" name="Google Shape;5710;p93"/>
          <p:cNvPicPr preferRelativeResize="0"/>
          <p:nvPr/>
        </p:nvPicPr>
        <p:blipFill>
          <a:blip r:embed="rId3">
            <a:alphaModFix/>
          </a:blip>
          <a:stretch>
            <a:fillRect/>
          </a:stretch>
        </p:blipFill>
        <p:spPr>
          <a:xfrm>
            <a:off x="4719901" y="1332275"/>
            <a:ext cx="3871950" cy="3299699"/>
          </a:xfrm>
          <a:prstGeom prst="rect">
            <a:avLst/>
          </a:prstGeom>
          <a:noFill/>
          <a:ln>
            <a:noFill/>
          </a:ln>
        </p:spPr>
      </p:pic>
      <p:sp>
        <p:nvSpPr>
          <p:cNvPr id="5711" name="Google Shape;5711;p93"/>
          <p:cNvSpPr txBox="1"/>
          <p:nvPr/>
        </p:nvSpPr>
        <p:spPr>
          <a:xfrm>
            <a:off x="504725" y="1380725"/>
            <a:ext cx="4186200" cy="3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700">
                <a:solidFill>
                  <a:schemeClr val="dk1"/>
                </a:solidFill>
                <a:latin typeface="Poppins"/>
                <a:ea typeface="Poppins"/>
                <a:cs typeface="Poppins"/>
                <a:sym typeface="Poppins"/>
              </a:rPr>
              <a:t>How it Works: </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Creates a simple flowchart of "if-then" rules to make a prediction based on the data.</a:t>
            </a:r>
            <a:endParaRPr sz="1700">
              <a:solidFill>
                <a:schemeClr val="dk1"/>
              </a:solidFill>
              <a:latin typeface="Poppins"/>
              <a:ea typeface="Poppins"/>
              <a:cs typeface="Poppins"/>
              <a:sym typeface="Poppins"/>
            </a:endParaRPr>
          </a:p>
          <a:p>
            <a:pPr marL="0" lvl="0" indent="0" algn="l" rtl="0">
              <a:spcBef>
                <a:spcPts val="0"/>
              </a:spcBef>
              <a:spcAft>
                <a:spcPts val="0"/>
              </a:spcAft>
              <a:buNone/>
            </a:pPr>
            <a:endParaRPr sz="1700">
              <a:solidFill>
                <a:schemeClr val="dk1"/>
              </a:solidFill>
              <a:latin typeface="Poppins"/>
              <a:ea typeface="Poppins"/>
              <a:cs typeface="Poppins"/>
              <a:sym typeface="Poppins"/>
            </a:endParaRPr>
          </a:p>
          <a:p>
            <a:pPr marL="0" lvl="0" indent="0" algn="l" rtl="0">
              <a:spcBef>
                <a:spcPts val="0"/>
              </a:spcBef>
              <a:spcAft>
                <a:spcPts val="0"/>
              </a:spcAft>
              <a:buNone/>
            </a:pPr>
            <a:r>
              <a:rPr lang="zh-TW" sz="1700">
                <a:solidFill>
                  <a:schemeClr val="dk1"/>
                </a:solidFill>
                <a:latin typeface="Poppins"/>
                <a:ea typeface="Poppins"/>
                <a:cs typeface="Poppins"/>
                <a:sym typeface="Poppins"/>
              </a:rPr>
              <a:t>Key Advantage: </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Highly interpretable, allowing us to clearly visualize and understand the decision-making logic.</a:t>
            </a:r>
            <a:endParaRPr sz="1700">
              <a:solidFill>
                <a:schemeClr val="dk1"/>
              </a:solidFill>
              <a:latin typeface="Poppins"/>
              <a:ea typeface="Poppins"/>
              <a:cs typeface="Poppins"/>
              <a:sym typeface="Poppi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15"/>
        <p:cNvGrpSpPr/>
        <p:nvPr/>
      </p:nvGrpSpPr>
      <p:grpSpPr>
        <a:xfrm>
          <a:off x="0" y="0"/>
          <a:ext cx="0" cy="0"/>
          <a:chOff x="0" y="0"/>
          <a:chExt cx="0" cy="0"/>
        </a:xfrm>
      </p:grpSpPr>
      <p:sp>
        <p:nvSpPr>
          <p:cNvPr id="5716" name="Google Shape;5716;p9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Model 2: Random Forest</a:t>
            </a:r>
            <a:endParaRPr>
              <a:solidFill>
                <a:schemeClr val="dk2"/>
              </a:solidFill>
            </a:endParaRPr>
          </a:p>
        </p:txBody>
      </p:sp>
      <p:sp>
        <p:nvSpPr>
          <p:cNvPr id="5717" name="Google Shape;5717;p94"/>
          <p:cNvSpPr txBox="1"/>
          <p:nvPr/>
        </p:nvSpPr>
        <p:spPr>
          <a:xfrm>
            <a:off x="504725" y="1380725"/>
            <a:ext cx="3915000" cy="28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700">
                <a:solidFill>
                  <a:schemeClr val="dk1"/>
                </a:solidFill>
                <a:latin typeface="Poppins"/>
                <a:ea typeface="Poppins"/>
                <a:cs typeface="Poppins"/>
                <a:sym typeface="Poppins"/>
              </a:rPr>
              <a:t>How it Works: </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An ensemble model that combines hundreds of individual Decision Trees and uses their collective "vote" for the final prediction.</a:t>
            </a:r>
            <a:endParaRPr sz="1700">
              <a:solidFill>
                <a:schemeClr val="dk1"/>
              </a:solidFill>
              <a:latin typeface="Poppins"/>
              <a:ea typeface="Poppins"/>
              <a:cs typeface="Poppins"/>
              <a:sym typeface="Poppins"/>
            </a:endParaRPr>
          </a:p>
          <a:p>
            <a:pPr marL="0" lvl="0" indent="0" algn="l" rtl="0">
              <a:spcBef>
                <a:spcPts val="0"/>
              </a:spcBef>
              <a:spcAft>
                <a:spcPts val="0"/>
              </a:spcAft>
              <a:buNone/>
            </a:pPr>
            <a:endParaRPr sz="1700">
              <a:solidFill>
                <a:schemeClr val="dk1"/>
              </a:solidFill>
              <a:latin typeface="Poppins"/>
              <a:ea typeface="Poppins"/>
              <a:cs typeface="Poppins"/>
              <a:sym typeface="Poppins"/>
            </a:endParaRPr>
          </a:p>
          <a:p>
            <a:pPr marL="0" lvl="0" indent="0" algn="l" rtl="0">
              <a:spcBef>
                <a:spcPts val="0"/>
              </a:spcBef>
              <a:spcAft>
                <a:spcPts val="0"/>
              </a:spcAft>
              <a:buNone/>
            </a:pPr>
            <a:r>
              <a:rPr lang="zh-TW" sz="1700">
                <a:solidFill>
                  <a:schemeClr val="dk1"/>
                </a:solidFill>
                <a:latin typeface="Poppins"/>
                <a:ea typeface="Poppins"/>
                <a:cs typeface="Poppins"/>
                <a:sym typeface="Poppins"/>
              </a:rPr>
              <a:t>Key Advantage: </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Delivers high accuracy and stability by leveraging the "wisdom of the crowd," which makes the model robust and reliable.</a:t>
            </a:r>
            <a:endParaRPr sz="1700">
              <a:solidFill>
                <a:schemeClr val="dk1"/>
              </a:solidFill>
              <a:latin typeface="Poppins"/>
              <a:ea typeface="Poppins"/>
              <a:cs typeface="Poppins"/>
              <a:sym typeface="Poppins"/>
            </a:endParaRPr>
          </a:p>
        </p:txBody>
      </p:sp>
      <p:pic>
        <p:nvPicPr>
          <p:cNvPr id="5718" name="Google Shape;5718;p94"/>
          <p:cNvPicPr preferRelativeResize="0"/>
          <p:nvPr/>
        </p:nvPicPr>
        <p:blipFill>
          <a:blip r:embed="rId3">
            <a:alphaModFix/>
          </a:blip>
          <a:stretch>
            <a:fillRect/>
          </a:stretch>
        </p:blipFill>
        <p:spPr>
          <a:xfrm>
            <a:off x="4326500" y="1380725"/>
            <a:ext cx="4345425" cy="3259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22"/>
        <p:cNvGrpSpPr/>
        <p:nvPr/>
      </p:nvGrpSpPr>
      <p:grpSpPr>
        <a:xfrm>
          <a:off x="0" y="0"/>
          <a:ext cx="0" cy="0"/>
          <a:chOff x="0" y="0"/>
          <a:chExt cx="0" cy="0"/>
        </a:xfrm>
      </p:grpSpPr>
      <p:sp>
        <p:nvSpPr>
          <p:cNvPr id="5723" name="Google Shape;5723;p9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Model 3: CatBoost</a:t>
            </a:r>
            <a:endParaRPr>
              <a:solidFill>
                <a:schemeClr val="dk2"/>
              </a:solidFill>
            </a:endParaRPr>
          </a:p>
        </p:txBody>
      </p:sp>
      <p:pic>
        <p:nvPicPr>
          <p:cNvPr id="5724" name="Google Shape;5724;p95"/>
          <p:cNvPicPr preferRelativeResize="0"/>
          <p:nvPr/>
        </p:nvPicPr>
        <p:blipFill>
          <a:blip r:embed="rId3">
            <a:alphaModFix/>
          </a:blip>
          <a:stretch>
            <a:fillRect/>
          </a:stretch>
        </p:blipFill>
        <p:spPr>
          <a:xfrm>
            <a:off x="4974822" y="1540800"/>
            <a:ext cx="3636450" cy="2882700"/>
          </a:xfrm>
          <a:prstGeom prst="rect">
            <a:avLst/>
          </a:prstGeom>
          <a:noFill/>
          <a:ln>
            <a:noFill/>
          </a:ln>
        </p:spPr>
      </p:pic>
      <p:sp>
        <p:nvSpPr>
          <p:cNvPr id="5725" name="Google Shape;5725;p95"/>
          <p:cNvSpPr txBox="1"/>
          <p:nvPr/>
        </p:nvSpPr>
        <p:spPr>
          <a:xfrm>
            <a:off x="504725" y="1380725"/>
            <a:ext cx="4195800" cy="32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700">
                <a:solidFill>
                  <a:schemeClr val="dk1"/>
                </a:solidFill>
                <a:latin typeface="Poppins"/>
                <a:ea typeface="Poppins"/>
                <a:cs typeface="Poppins"/>
                <a:sym typeface="Poppins"/>
              </a:rPr>
              <a:t>How it Works: </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A state-of-the-art model that builds trees sequentially, where each new tree is expertly trained to correct the errors of the previous ones.</a:t>
            </a:r>
            <a:endParaRPr sz="1700">
              <a:solidFill>
                <a:schemeClr val="dk1"/>
              </a:solidFill>
              <a:latin typeface="Poppins"/>
              <a:ea typeface="Poppins"/>
              <a:cs typeface="Poppins"/>
              <a:sym typeface="Poppins"/>
            </a:endParaRPr>
          </a:p>
          <a:p>
            <a:pPr marL="0" lvl="0" indent="0" algn="l" rtl="0">
              <a:spcBef>
                <a:spcPts val="0"/>
              </a:spcBef>
              <a:spcAft>
                <a:spcPts val="0"/>
              </a:spcAft>
              <a:buNone/>
            </a:pPr>
            <a:endParaRPr sz="1700">
              <a:solidFill>
                <a:schemeClr val="dk1"/>
              </a:solidFill>
              <a:latin typeface="Poppins"/>
              <a:ea typeface="Poppins"/>
              <a:cs typeface="Poppins"/>
              <a:sym typeface="Poppins"/>
            </a:endParaRPr>
          </a:p>
          <a:p>
            <a:pPr marL="0" lvl="0" indent="0" algn="l" rtl="0">
              <a:spcBef>
                <a:spcPts val="0"/>
              </a:spcBef>
              <a:spcAft>
                <a:spcPts val="0"/>
              </a:spcAft>
              <a:buNone/>
            </a:pPr>
            <a:r>
              <a:rPr lang="zh-TW" sz="1700">
                <a:solidFill>
                  <a:schemeClr val="dk1"/>
                </a:solidFill>
                <a:latin typeface="Poppins"/>
                <a:ea typeface="Poppins"/>
                <a:cs typeface="Poppins"/>
                <a:sym typeface="Poppins"/>
              </a:rPr>
              <a:t>Key Advantage: </a:t>
            </a:r>
            <a:endParaRPr sz="1700">
              <a:solidFill>
                <a:schemeClr val="dk1"/>
              </a:solidFill>
              <a:latin typeface="Poppins"/>
              <a:ea typeface="Poppins"/>
              <a:cs typeface="Poppins"/>
              <a:sym typeface="Poppins"/>
            </a:endParaRPr>
          </a:p>
          <a:p>
            <a:pPr marL="457200" lvl="0" indent="-336550" algn="l" rtl="0">
              <a:spcBef>
                <a:spcPts val="0"/>
              </a:spcBef>
              <a:spcAft>
                <a:spcPts val="0"/>
              </a:spcAft>
              <a:buClr>
                <a:schemeClr val="dk1"/>
              </a:buClr>
              <a:buSzPts val="1700"/>
              <a:buFont typeface="Poppins"/>
              <a:buChar char="-"/>
            </a:pPr>
            <a:r>
              <a:rPr lang="zh-TW" sz="1700">
                <a:solidFill>
                  <a:schemeClr val="dk1"/>
                </a:solidFill>
                <a:latin typeface="Poppins"/>
                <a:ea typeface="Poppins"/>
                <a:cs typeface="Poppins"/>
                <a:sym typeface="Poppins"/>
              </a:rPr>
              <a:t>Features a sophisticated, built-in method for handling categorical data (like 'Region' or 'Product Type'), which often leads to superior performance.</a:t>
            </a:r>
            <a:endParaRPr sz="1700">
              <a:solidFill>
                <a:schemeClr val="dk1"/>
              </a:solidFill>
              <a:latin typeface="Poppins"/>
              <a:ea typeface="Poppins"/>
              <a:cs typeface="Poppins"/>
              <a:sym typeface="Poppi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29"/>
        <p:cNvGrpSpPr/>
        <p:nvPr/>
      </p:nvGrpSpPr>
      <p:grpSpPr>
        <a:xfrm>
          <a:off x="0" y="0"/>
          <a:ext cx="0" cy="0"/>
          <a:chOff x="0" y="0"/>
          <a:chExt cx="0" cy="0"/>
        </a:xfrm>
      </p:grpSpPr>
      <p:sp>
        <p:nvSpPr>
          <p:cNvPr id="5730" name="Google Shape;5730;p9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Stratified K-Fold</a:t>
            </a:r>
            <a:endParaRPr>
              <a:solidFill>
                <a:schemeClr val="dk2"/>
              </a:solidFill>
            </a:endParaRPr>
          </a:p>
        </p:txBody>
      </p:sp>
      <p:pic>
        <p:nvPicPr>
          <p:cNvPr id="5731" name="Google Shape;5731;p96"/>
          <p:cNvPicPr preferRelativeResize="0"/>
          <p:nvPr/>
        </p:nvPicPr>
        <p:blipFill>
          <a:blip r:embed="rId3">
            <a:alphaModFix/>
          </a:blip>
          <a:stretch>
            <a:fillRect/>
          </a:stretch>
        </p:blipFill>
        <p:spPr>
          <a:xfrm>
            <a:off x="1534925" y="1017725"/>
            <a:ext cx="6074149" cy="38929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35"/>
        <p:cNvGrpSpPr/>
        <p:nvPr/>
      </p:nvGrpSpPr>
      <p:grpSpPr>
        <a:xfrm>
          <a:off x="0" y="0"/>
          <a:ext cx="0" cy="0"/>
          <a:chOff x="0" y="0"/>
          <a:chExt cx="0" cy="0"/>
        </a:xfrm>
      </p:grpSpPr>
      <p:sp>
        <p:nvSpPr>
          <p:cNvPr id="5736" name="Google Shape;5736;p97"/>
          <p:cNvSpPr txBox="1">
            <a:spLocks noGrp="1"/>
          </p:cNvSpPr>
          <p:nvPr>
            <p:ph type="title"/>
          </p:nvPr>
        </p:nvSpPr>
        <p:spPr>
          <a:xfrm>
            <a:off x="165175" y="445025"/>
            <a:ext cx="8813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Hyperparameter Optimization</a:t>
            </a:r>
            <a:endParaRPr>
              <a:solidFill>
                <a:schemeClr val="dk2"/>
              </a:solidFill>
            </a:endParaRPr>
          </a:p>
        </p:txBody>
      </p:sp>
      <p:sp>
        <p:nvSpPr>
          <p:cNvPr id="5737" name="Google Shape;5737;p97"/>
          <p:cNvSpPr txBox="1"/>
          <p:nvPr/>
        </p:nvSpPr>
        <p:spPr>
          <a:xfrm>
            <a:off x="473000" y="1414850"/>
            <a:ext cx="8283000" cy="30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chemeClr val="dk1"/>
                </a:solidFill>
                <a:latin typeface="Poppins"/>
                <a:ea typeface="Poppins"/>
                <a:cs typeface="Poppins"/>
                <a:sym typeface="Poppins"/>
              </a:rPr>
              <a:t>Tree-structured Parzen Estimator (TPE) - Optuna library</a:t>
            </a:r>
            <a:endParaRPr sz="2100" b="1">
              <a:solidFill>
                <a:schemeClr val="dk1"/>
              </a:solidFill>
              <a:latin typeface="Poppins"/>
              <a:ea typeface="Poppins"/>
              <a:cs typeface="Poppins"/>
              <a:sym typeface="Poppins"/>
            </a:endParaRPr>
          </a:p>
          <a:p>
            <a:pPr marL="0" lvl="0" indent="0" algn="l" rtl="0">
              <a:spcBef>
                <a:spcPts val="0"/>
              </a:spcBef>
              <a:spcAft>
                <a:spcPts val="0"/>
              </a:spcAft>
              <a:buNone/>
            </a:pPr>
            <a:endParaRPr sz="2100" b="1">
              <a:solidFill>
                <a:schemeClr val="dk1"/>
              </a:solidFill>
              <a:latin typeface="Poppins"/>
              <a:ea typeface="Poppins"/>
              <a:cs typeface="Poppins"/>
              <a:sym typeface="Poppins"/>
            </a:endParaRPr>
          </a:p>
          <a:p>
            <a:pPr marL="457200" lvl="0" indent="-342900" algn="l" rtl="0">
              <a:spcBef>
                <a:spcPts val="0"/>
              </a:spcBef>
              <a:spcAft>
                <a:spcPts val="0"/>
              </a:spcAft>
              <a:buClr>
                <a:schemeClr val="dk1"/>
              </a:buClr>
              <a:buSzPts val="1800"/>
              <a:buFont typeface="Poppins"/>
              <a:buChar char="-"/>
            </a:pPr>
            <a:r>
              <a:rPr lang="zh-TW" sz="1800">
                <a:solidFill>
                  <a:schemeClr val="dk1"/>
                </a:solidFill>
                <a:latin typeface="Poppins"/>
                <a:ea typeface="Poppins"/>
                <a:cs typeface="Poppins"/>
                <a:sym typeface="Poppins"/>
              </a:rPr>
              <a:t>TPE is a hyperparameter optimization algorithm based on Bayesian optimization.</a:t>
            </a:r>
            <a:endParaRPr sz="1800">
              <a:solidFill>
                <a:schemeClr val="dk1"/>
              </a:solidFill>
              <a:latin typeface="Poppins"/>
              <a:ea typeface="Poppins"/>
              <a:cs typeface="Poppins"/>
              <a:sym typeface="Poppins"/>
            </a:endParaRPr>
          </a:p>
          <a:p>
            <a:pPr marL="457200" lvl="0" indent="-342900" algn="l" rtl="0">
              <a:spcBef>
                <a:spcPts val="0"/>
              </a:spcBef>
              <a:spcAft>
                <a:spcPts val="0"/>
              </a:spcAft>
              <a:buClr>
                <a:schemeClr val="dk1"/>
              </a:buClr>
              <a:buSzPts val="1800"/>
              <a:buFont typeface="Poppins"/>
              <a:buChar char="-"/>
            </a:pPr>
            <a:r>
              <a:rPr lang="zh-TW" sz="1800">
                <a:solidFill>
                  <a:schemeClr val="dk1"/>
                </a:solidFill>
                <a:latin typeface="Poppins"/>
                <a:ea typeface="Poppins"/>
                <a:cs typeface="Poppins"/>
                <a:sym typeface="Poppins"/>
              </a:rPr>
              <a:t>It intelligently learns from every trial, separating the "good" settings from the "bad" ones to find the optimal combination quickly.</a:t>
            </a:r>
            <a:endParaRPr sz="1800">
              <a:solidFill>
                <a:schemeClr val="dk1"/>
              </a:solidFill>
              <a:latin typeface="Poppins"/>
              <a:ea typeface="Poppins"/>
              <a:cs typeface="Poppins"/>
              <a:sym typeface="Poppins"/>
            </a:endParaRPr>
          </a:p>
          <a:p>
            <a:pPr marL="0" lvl="0" indent="0" algn="l" rtl="0">
              <a:spcBef>
                <a:spcPts val="0"/>
              </a:spcBef>
              <a:spcAft>
                <a:spcPts val="0"/>
              </a:spcAft>
              <a:buNone/>
            </a:pPr>
            <a:endParaRPr sz="1800">
              <a:solidFill>
                <a:schemeClr val="dk1"/>
              </a:solidFill>
              <a:latin typeface="Poppins"/>
              <a:ea typeface="Poppins"/>
              <a:cs typeface="Poppins"/>
              <a:sym typeface="Poppi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41"/>
        <p:cNvGrpSpPr/>
        <p:nvPr/>
      </p:nvGrpSpPr>
      <p:grpSpPr>
        <a:xfrm>
          <a:off x="0" y="0"/>
          <a:ext cx="0" cy="0"/>
          <a:chOff x="0" y="0"/>
          <a:chExt cx="0" cy="0"/>
        </a:xfrm>
      </p:grpSpPr>
      <p:sp>
        <p:nvSpPr>
          <p:cNvPr id="5742" name="Google Shape;5742;p9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Machine Learning - </a:t>
            </a:r>
            <a:r>
              <a:rPr lang="zh-TW">
                <a:solidFill>
                  <a:schemeClr val="dk2"/>
                </a:solidFill>
              </a:rPr>
              <a:t>Score</a:t>
            </a:r>
            <a:endParaRPr/>
          </a:p>
        </p:txBody>
      </p:sp>
      <p:sp>
        <p:nvSpPr>
          <p:cNvPr id="5743" name="Google Shape;5743;p98"/>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pic>
        <p:nvPicPr>
          <p:cNvPr id="5744" name="Google Shape;5744;p98"/>
          <p:cNvPicPr preferRelativeResize="0"/>
          <p:nvPr/>
        </p:nvPicPr>
        <p:blipFill>
          <a:blip r:embed="rId3">
            <a:alphaModFix/>
          </a:blip>
          <a:stretch>
            <a:fillRect/>
          </a:stretch>
        </p:blipFill>
        <p:spPr>
          <a:xfrm>
            <a:off x="101626" y="1105425"/>
            <a:ext cx="4844501" cy="2768825"/>
          </a:xfrm>
          <a:prstGeom prst="rect">
            <a:avLst/>
          </a:prstGeom>
          <a:noFill/>
          <a:ln>
            <a:noFill/>
          </a:ln>
        </p:spPr>
      </p:pic>
      <p:pic>
        <p:nvPicPr>
          <p:cNvPr id="5745" name="Google Shape;5745;p98"/>
          <p:cNvPicPr preferRelativeResize="0"/>
          <p:nvPr/>
        </p:nvPicPr>
        <p:blipFill>
          <a:blip r:embed="rId4">
            <a:alphaModFix/>
          </a:blip>
          <a:stretch>
            <a:fillRect/>
          </a:stretch>
        </p:blipFill>
        <p:spPr>
          <a:xfrm>
            <a:off x="4231555" y="2141150"/>
            <a:ext cx="4912450" cy="290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4"/>
        <p:cNvGrpSpPr/>
        <p:nvPr/>
      </p:nvGrpSpPr>
      <p:grpSpPr>
        <a:xfrm>
          <a:off x="0" y="0"/>
          <a:ext cx="0" cy="0"/>
          <a:chOff x="0" y="0"/>
          <a:chExt cx="0" cy="0"/>
        </a:xfrm>
      </p:grpSpPr>
      <p:sp>
        <p:nvSpPr>
          <p:cNvPr id="4925" name="Google Shape;4925;p45"/>
          <p:cNvSpPr txBox="1">
            <a:spLocks noGrp="1"/>
          </p:cNvSpPr>
          <p:nvPr>
            <p:ph type="title"/>
          </p:nvPr>
        </p:nvSpPr>
        <p:spPr>
          <a:xfrm>
            <a:off x="1395750" y="2288450"/>
            <a:ext cx="63909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sz="3600"/>
              <a:t>Dataset Description </a:t>
            </a:r>
            <a:endParaRPr sz="3600"/>
          </a:p>
        </p:txBody>
      </p:sp>
      <p:sp>
        <p:nvSpPr>
          <p:cNvPr id="4926" name="Google Shape;4926;p45"/>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grpSp>
        <p:nvGrpSpPr>
          <p:cNvPr id="4927" name="Google Shape;4927;p45"/>
          <p:cNvGrpSpPr/>
          <p:nvPr/>
        </p:nvGrpSpPr>
        <p:grpSpPr>
          <a:xfrm>
            <a:off x="7430942" y="539507"/>
            <a:ext cx="1256089" cy="511681"/>
            <a:chOff x="7438192" y="539507"/>
            <a:chExt cx="1256089" cy="511681"/>
          </a:xfrm>
        </p:grpSpPr>
        <p:sp>
          <p:nvSpPr>
            <p:cNvPr id="4928" name="Google Shape;4928;p45"/>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45"/>
          <p:cNvGrpSpPr/>
          <p:nvPr/>
        </p:nvGrpSpPr>
        <p:grpSpPr>
          <a:xfrm>
            <a:off x="440642" y="4092332"/>
            <a:ext cx="878914" cy="511681"/>
            <a:chOff x="4436950" y="1405000"/>
            <a:chExt cx="682175" cy="397175"/>
          </a:xfrm>
        </p:grpSpPr>
        <p:sp>
          <p:nvSpPr>
            <p:cNvPr id="4935" name="Google Shape;4935;p45"/>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45"/>
          <p:cNvGrpSpPr/>
          <p:nvPr/>
        </p:nvGrpSpPr>
        <p:grpSpPr>
          <a:xfrm rot="-939157">
            <a:off x="1333227" y="960499"/>
            <a:ext cx="920204" cy="838345"/>
            <a:chOff x="2750591" y="2542826"/>
            <a:chExt cx="920218" cy="838358"/>
          </a:xfrm>
        </p:grpSpPr>
        <p:grpSp>
          <p:nvGrpSpPr>
            <p:cNvPr id="4940" name="Google Shape;4940;p45"/>
            <p:cNvGrpSpPr/>
            <p:nvPr/>
          </p:nvGrpSpPr>
          <p:grpSpPr>
            <a:xfrm>
              <a:off x="2750591" y="2542826"/>
              <a:ext cx="920218" cy="838358"/>
              <a:chOff x="1310300" y="1329825"/>
              <a:chExt cx="599725" cy="546375"/>
            </a:xfrm>
          </p:grpSpPr>
          <p:sp>
            <p:nvSpPr>
              <p:cNvPr id="4941" name="Google Shape;4941;p45"/>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45"/>
            <p:cNvGrpSpPr/>
            <p:nvPr/>
          </p:nvGrpSpPr>
          <p:grpSpPr>
            <a:xfrm>
              <a:off x="3008489" y="2761747"/>
              <a:ext cx="404420" cy="400514"/>
              <a:chOff x="5049725" y="1435050"/>
              <a:chExt cx="486550" cy="481850"/>
            </a:xfrm>
          </p:grpSpPr>
          <p:sp>
            <p:nvSpPr>
              <p:cNvPr id="4944" name="Google Shape;4944;p4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4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4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4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948" name="Google Shape;4948;p45"/>
          <p:cNvGrpSpPr/>
          <p:nvPr/>
        </p:nvGrpSpPr>
        <p:grpSpPr>
          <a:xfrm rot="656482">
            <a:off x="7502157" y="2152578"/>
            <a:ext cx="920197" cy="838339"/>
            <a:chOff x="6761641" y="1258289"/>
            <a:chExt cx="920218" cy="838358"/>
          </a:xfrm>
        </p:grpSpPr>
        <p:grpSp>
          <p:nvGrpSpPr>
            <p:cNvPr id="4949" name="Google Shape;4949;p45"/>
            <p:cNvGrpSpPr/>
            <p:nvPr/>
          </p:nvGrpSpPr>
          <p:grpSpPr>
            <a:xfrm>
              <a:off x="6761641" y="1258289"/>
              <a:ext cx="920218" cy="838358"/>
              <a:chOff x="1310300" y="1329825"/>
              <a:chExt cx="599725" cy="546375"/>
            </a:xfrm>
          </p:grpSpPr>
          <p:sp>
            <p:nvSpPr>
              <p:cNvPr id="4950" name="Google Shape;4950;p45"/>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45"/>
            <p:cNvGrpSpPr/>
            <p:nvPr/>
          </p:nvGrpSpPr>
          <p:grpSpPr>
            <a:xfrm>
              <a:off x="7021511" y="1470297"/>
              <a:ext cx="415480" cy="414364"/>
              <a:chOff x="944600" y="3981825"/>
              <a:chExt cx="297750" cy="296950"/>
            </a:xfrm>
          </p:grpSpPr>
          <p:sp>
            <p:nvSpPr>
              <p:cNvPr id="4953" name="Google Shape;4953;p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749"/>
        <p:cNvGrpSpPr/>
        <p:nvPr/>
      </p:nvGrpSpPr>
      <p:grpSpPr>
        <a:xfrm>
          <a:off x="0" y="0"/>
          <a:ext cx="0" cy="0"/>
          <a:chOff x="0" y="0"/>
          <a:chExt cx="0" cy="0"/>
        </a:xfrm>
      </p:grpSpPr>
      <p:sp>
        <p:nvSpPr>
          <p:cNvPr id="5750" name="Google Shape;5750;p99"/>
          <p:cNvSpPr txBox="1">
            <a:spLocks noGrp="1"/>
          </p:cNvSpPr>
          <p:nvPr>
            <p:ph type="title"/>
          </p:nvPr>
        </p:nvSpPr>
        <p:spPr>
          <a:xfrm>
            <a:off x="387900" y="458025"/>
            <a:ext cx="86154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Hyperparameter Tuning</a:t>
            </a:r>
            <a:endParaRPr/>
          </a:p>
        </p:txBody>
      </p:sp>
      <p:sp>
        <p:nvSpPr>
          <p:cNvPr id="5751" name="Google Shape;5751;p99"/>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sz="1600">
                <a:latin typeface="Roboto Slab"/>
                <a:ea typeface="Roboto Slab"/>
                <a:cs typeface="Roboto Slab"/>
                <a:sym typeface="Roboto Slab"/>
              </a:rPr>
              <a:t>Target investment category: Mergers and acquisitions</a:t>
            </a:r>
            <a:endParaRPr sz="1600"/>
          </a:p>
        </p:txBody>
      </p:sp>
      <p:pic>
        <p:nvPicPr>
          <p:cNvPr id="5752" name="Google Shape;5752;p99"/>
          <p:cNvPicPr preferRelativeResize="0"/>
          <p:nvPr/>
        </p:nvPicPr>
        <p:blipFill>
          <a:blip r:embed="rId3">
            <a:alphaModFix/>
          </a:blip>
          <a:stretch>
            <a:fillRect/>
          </a:stretch>
        </p:blipFill>
        <p:spPr>
          <a:xfrm>
            <a:off x="938055" y="1617926"/>
            <a:ext cx="7515082" cy="3400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56"/>
        <p:cNvGrpSpPr/>
        <p:nvPr/>
      </p:nvGrpSpPr>
      <p:grpSpPr>
        <a:xfrm>
          <a:off x="0" y="0"/>
          <a:ext cx="0" cy="0"/>
          <a:chOff x="0" y="0"/>
          <a:chExt cx="0" cy="0"/>
        </a:xfrm>
      </p:grpSpPr>
      <p:sp>
        <p:nvSpPr>
          <p:cNvPr id="5757" name="Google Shape;5757;p100"/>
          <p:cNvSpPr txBox="1">
            <a:spLocks noGrp="1"/>
          </p:cNvSpPr>
          <p:nvPr>
            <p:ph type="title"/>
          </p:nvPr>
        </p:nvSpPr>
        <p:spPr>
          <a:xfrm>
            <a:off x="1920300" y="2288450"/>
            <a:ext cx="53034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sz="3500"/>
              <a:t>Challenges,  Limitations</a:t>
            </a:r>
            <a:endParaRPr sz="3500"/>
          </a:p>
          <a:p>
            <a:pPr marL="0" lvl="0" indent="0" algn="ctr" rtl="0">
              <a:spcBef>
                <a:spcPts val="0"/>
              </a:spcBef>
              <a:spcAft>
                <a:spcPts val="0"/>
              </a:spcAft>
              <a:buNone/>
            </a:pPr>
            <a:r>
              <a:rPr lang="zh-TW" sz="3500"/>
              <a:t>&amp; Future Works</a:t>
            </a:r>
            <a:endParaRPr sz="3500"/>
          </a:p>
        </p:txBody>
      </p:sp>
      <p:sp>
        <p:nvSpPr>
          <p:cNvPr id="5758" name="Google Shape;5758;p100"/>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759" name="Google Shape;5759;p100"/>
          <p:cNvSpPr txBox="1">
            <a:spLocks noGrp="1"/>
          </p:cNvSpPr>
          <p:nvPr>
            <p:ph type="title" idx="2"/>
          </p:nvPr>
        </p:nvSpPr>
        <p:spPr>
          <a:xfrm>
            <a:off x="3960450" y="844050"/>
            <a:ext cx="1223100" cy="1223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04</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63"/>
        <p:cNvGrpSpPr/>
        <p:nvPr/>
      </p:nvGrpSpPr>
      <p:grpSpPr>
        <a:xfrm>
          <a:off x="0" y="0"/>
          <a:ext cx="0" cy="0"/>
          <a:chOff x="0" y="0"/>
          <a:chExt cx="0" cy="0"/>
        </a:xfrm>
      </p:grpSpPr>
      <p:sp>
        <p:nvSpPr>
          <p:cNvPr id="5764" name="Google Shape;5764;p10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Challenges</a:t>
            </a:r>
            <a:endParaRPr/>
          </a:p>
        </p:txBody>
      </p:sp>
      <p:sp>
        <p:nvSpPr>
          <p:cNvPr id="5765" name="Google Shape;5765;p101"/>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TW" sz="1400" b="1"/>
              <a:t>Data Quality Issues:</a:t>
            </a:r>
            <a:endParaRPr sz="1400" b="1"/>
          </a:p>
          <a:p>
            <a:pPr marL="914400" lvl="1" indent="-304800" algn="l" rtl="0">
              <a:lnSpc>
                <a:spcPct val="100000"/>
              </a:lnSpc>
              <a:spcBef>
                <a:spcPts val="0"/>
              </a:spcBef>
              <a:spcAft>
                <a:spcPts val="0"/>
              </a:spcAft>
              <a:buSzPts val="1200"/>
              <a:buChar char="○"/>
            </a:pPr>
            <a:r>
              <a:rPr lang="zh-TW"/>
              <a:t>Substantial incomplete or missing data in rows and columns limits analysis of investor characteristics.</a:t>
            </a:r>
            <a:endParaRPr/>
          </a:p>
          <a:p>
            <a:pPr marL="457200" lvl="0" indent="-317500" algn="l" rtl="0">
              <a:spcBef>
                <a:spcPts val="0"/>
              </a:spcBef>
              <a:spcAft>
                <a:spcPts val="0"/>
              </a:spcAft>
              <a:buSzPts val="1400"/>
              <a:buChar char="●"/>
            </a:pPr>
            <a:r>
              <a:rPr lang="zh-TW" sz="1400" b="1"/>
              <a:t>Complexity of Data:</a:t>
            </a:r>
            <a:endParaRPr sz="1400" b="1"/>
          </a:p>
          <a:p>
            <a:pPr marL="914400" lvl="1" indent="-317500" algn="l" rtl="0">
              <a:spcBef>
                <a:spcPts val="0"/>
              </a:spcBef>
              <a:spcAft>
                <a:spcPts val="0"/>
              </a:spcAft>
              <a:buSzPts val="1400"/>
              <a:buChar char="○"/>
            </a:pPr>
            <a:r>
              <a:rPr lang="zh-TW"/>
              <a:t>Challenging data preprocessing and cleaning processes. (e.g,. quotations included in columns/tags and incorrect data positions possibly due to delimiter issues)</a:t>
            </a:r>
            <a:endParaRPr/>
          </a:p>
          <a:p>
            <a:pPr marL="457200" lvl="0" indent="-317500" algn="l" rtl="0">
              <a:spcBef>
                <a:spcPts val="0"/>
              </a:spcBef>
              <a:spcAft>
                <a:spcPts val="0"/>
              </a:spcAft>
              <a:buSzPts val="1400"/>
              <a:buChar char="●"/>
            </a:pPr>
            <a:r>
              <a:rPr lang="zh-TW" sz="1400" b="1"/>
              <a:t>Scalability and Performance:</a:t>
            </a:r>
            <a:endParaRPr sz="1400" b="1"/>
          </a:p>
          <a:p>
            <a:pPr marL="914400" lvl="1" indent="-317500" algn="l" rtl="0">
              <a:spcBef>
                <a:spcPts val="0"/>
              </a:spcBef>
              <a:spcAft>
                <a:spcPts val="0"/>
              </a:spcAft>
              <a:buSzPts val="1400"/>
              <a:buChar char="○"/>
            </a:pPr>
            <a:r>
              <a:rPr lang="zh-TW"/>
              <a:t>The dataset requires significant computational resources.</a:t>
            </a:r>
            <a:endParaRPr sz="1400"/>
          </a:p>
          <a:p>
            <a:pPr marL="457200" lvl="0" indent="-317500" algn="l" rtl="0">
              <a:spcBef>
                <a:spcPts val="0"/>
              </a:spcBef>
              <a:spcAft>
                <a:spcPts val="0"/>
              </a:spcAft>
              <a:buSzPts val="1400"/>
              <a:buChar char="●"/>
            </a:pPr>
            <a:r>
              <a:rPr lang="zh-TW" sz="1400" b="1"/>
              <a:t>Limited Context</a:t>
            </a:r>
            <a:endParaRPr sz="1400" b="1"/>
          </a:p>
          <a:p>
            <a:pPr marL="914400" lvl="1" indent="-317500" algn="l" rtl="0">
              <a:spcBef>
                <a:spcPts val="0"/>
              </a:spcBef>
              <a:spcAft>
                <a:spcPts val="0"/>
              </a:spcAft>
              <a:buSzPts val="1400"/>
              <a:buChar char="○"/>
            </a:pPr>
            <a:r>
              <a:rPr lang="zh-TW"/>
              <a:t>Lack of proper context in the data may result in misleading conclusions.</a:t>
            </a:r>
            <a:endParaRPr sz="1400"/>
          </a:p>
          <a:p>
            <a:pPr marL="457200" lvl="0" indent="-317500" algn="l" rtl="0">
              <a:spcBef>
                <a:spcPts val="0"/>
              </a:spcBef>
              <a:spcAft>
                <a:spcPts val="0"/>
              </a:spcAft>
              <a:buSzPts val="1400"/>
              <a:buChar char="●"/>
            </a:pPr>
            <a:r>
              <a:rPr lang="zh-TW" sz="1400" b="1"/>
              <a:t>Time Constraints:</a:t>
            </a:r>
            <a:endParaRPr sz="1400" b="1"/>
          </a:p>
          <a:p>
            <a:pPr marL="914400" lvl="1" indent="-304800" algn="l" rtl="0">
              <a:lnSpc>
                <a:spcPct val="100000"/>
              </a:lnSpc>
              <a:spcBef>
                <a:spcPts val="0"/>
              </a:spcBef>
              <a:spcAft>
                <a:spcPts val="0"/>
              </a:spcAft>
              <a:buSzPts val="1200"/>
              <a:buChar char="○"/>
            </a:pPr>
            <a:r>
              <a:rPr lang="zh-TW"/>
              <a:t>Insufficient time for further predictive modeling creating or deeper external data analysis.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69"/>
        <p:cNvGrpSpPr/>
        <p:nvPr/>
      </p:nvGrpSpPr>
      <p:grpSpPr>
        <a:xfrm>
          <a:off x="0" y="0"/>
          <a:ext cx="0" cy="0"/>
          <a:chOff x="0" y="0"/>
          <a:chExt cx="0" cy="0"/>
        </a:xfrm>
      </p:grpSpPr>
      <p:sp>
        <p:nvSpPr>
          <p:cNvPr id="5770" name="Google Shape;5770;p10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Current Limitations</a:t>
            </a:r>
            <a:endParaRPr/>
          </a:p>
        </p:txBody>
      </p:sp>
      <p:sp>
        <p:nvSpPr>
          <p:cNvPr id="5771" name="Google Shape;5771;p102"/>
          <p:cNvSpPr txBox="1">
            <a:spLocks noGrp="1"/>
          </p:cNvSpPr>
          <p:nvPr>
            <p:ph type="body" idx="1"/>
          </p:nvPr>
        </p:nvSpPr>
        <p:spPr>
          <a:xfrm>
            <a:off x="720000" y="1338800"/>
            <a:ext cx="7959000" cy="369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TW" sz="1400" b="1"/>
              <a:t>Data Consistency</a:t>
            </a:r>
            <a:endParaRPr sz="1400" b="1"/>
          </a:p>
          <a:p>
            <a:pPr marL="914400" lvl="1" indent="-317500" algn="l" rtl="0">
              <a:spcBef>
                <a:spcPts val="0"/>
              </a:spcBef>
              <a:spcAft>
                <a:spcPts val="0"/>
              </a:spcAft>
              <a:buSzPts val="1400"/>
              <a:buChar char="○"/>
            </a:pPr>
            <a:r>
              <a:rPr lang="zh-TW" sz="1400"/>
              <a:t> Requires further standardization (e.g., inconsistent</a:t>
            </a:r>
            <a:r>
              <a:rPr lang="zh-TW"/>
              <a:t> data position and format</a:t>
            </a:r>
            <a:r>
              <a:rPr lang="zh-TW" sz="1400"/>
              <a:t>).</a:t>
            </a:r>
            <a:endParaRPr sz="1400"/>
          </a:p>
          <a:p>
            <a:pPr marL="457200" lvl="0" indent="-317500" algn="l" rtl="0">
              <a:spcBef>
                <a:spcPts val="0"/>
              </a:spcBef>
              <a:spcAft>
                <a:spcPts val="0"/>
              </a:spcAft>
              <a:buSzPts val="1400"/>
              <a:buChar char="●"/>
            </a:pPr>
            <a:r>
              <a:rPr lang="zh-TW" sz="1400" b="1"/>
              <a:t>Data Granularity</a:t>
            </a:r>
            <a:endParaRPr sz="1400" b="1"/>
          </a:p>
          <a:p>
            <a:pPr marL="914400" lvl="1" indent="-317500" algn="l" rtl="0">
              <a:spcBef>
                <a:spcPts val="0"/>
              </a:spcBef>
              <a:spcAft>
                <a:spcPts val="0"/>
              </a:spcAft>
              <a:buSzPts val="1400"/>
              <a:buChar char="○"/>
            </a:pPr>
            <a:r>
              <a:rPr lang="zh-TW"/>
              <a:t>Lack of subdivision in categories like preferred geography (e.g., continents, countries and cities are grouped in one column), limiting detailed analysis.</a:t>
            </a:r>
            <a:endParaRPr/>
          </a:p>
          <a:p>
            <a:pPr marL="457200" lvl="0" indent="-317500" algn="l" rtl="0">
              <a:spcBef>
                <a:spcPts val="0"/>
              </a:spcBef>
              <a:spcAft>
                <a:spcPts val="0"/>
              </a:spcAft>
              <a:buSzPts val="1400"/>
              <a:buChar char="●"/>
            </a:pPr>
            <a:r>
              <a:rPr lang="zh-TW" sz="1400" b="1"/>
              <a:t>Missing Data</a:t>
            </a:r>
            <a:endParaRPr sz="1400" b="1"/>
          </a:p>
          <a:p>
            <a:pPr marL="914400" lvl="1" indent="-317500" algn="l" rtl="0">
              <a:spcBef>
                <a:spcPts val="0"/>
              </a:spcBef>
              <a:spcAft>
                <a:spcPts val="0"/>
              </a:spcAft>
              <a:buSzPts val="1400"/>
              <a:buChar char="○"/>
            </a:pPr>
            <a:r>
              <a:rPr lang="zh-TW" sz="1400"/>
              <a:t>Handling is still ongoing.</a:t>
            </a:r>
            <a:endParaRPr sz="1400"/>
          </a:p>
          <a:p>
            <a:pPr marL="457200" lvl="0" indent="-317500" algn="l" rtl="0">
              <a:spcBef>
                <a:spcPts val="0"/>
              </a:spcBef>
              <a:spcAft>
                <a:spcPts val="0"/>
              </a:spcAft>
              <a:buSzPts val="1400"/>
              <a:buChar char="●"/>
            </a:pPr>
            <a:r>
              <a:rPr lang="zh-TW" sz="1400" b="1"/>
              <a:t>Complex Interrelationships</a:t>
            </a:r>
            <a:endParaRPr sz="1400" b="1"/>
          </a:p>
          <a:p>
            <a:pPr marL="914400" lvl="1" indent="-317500" algn="l" rtl="0">
              <a:spcBef>
                <a:spcPts val="0"/>
              </a:spcBef>
              <a:spcAft>
                <a:spcPts val="0"/>
              </a:spcAft>
              <a:buSzPts val="1400"/>
              <a:buChar char="○"/>
            </a:pPr>
            <a:r>
              <a:rPr lang="zh-TW"/>
              <a:t>Difficult to</a:t>
            </a:r>
            <a:r>
              <a:rPr lang="zh-TW" sz="1400"/>
              <a:t> capture t</a:t>
            </a:r>
            <a:r>
              <a:rPr lang="zh-TW"/>
              <a:t>he interrelationships among the features</a:t>
            </a:r>
            <a:r>
              <a:rPr lang="zh-TW" sz="1400"/>
              <a:t> in the analysis.</a:t>
            </a:r>
            <a:endParaRPr sz="1400"/>
          </a:p>
          <a:p>
            <a:pPr marL="457200" lvl="0" indent="-317500" algn="l" rtl="0">
              <a:spcBef>
                <a:spcPts val="0"/>
              </a:spcBef>
              <a:spcAft>
                <a:spcPts val="0"/>
              </a:spcAft>
              <a:buSzPts val="1400"/>
              <a:buChar char="●"/>
            </a:pPr>
            <a:r>
              <a:rPr lang="zh-TW" sz="1400" b="1"/>
              <a:t>Dependence on Historical Data</a:t>
            </a:r>
            <a:r>
              <a:rPr lang="zh-TW" sz="1400"/>
              <a:t> </a:t>
            </a:r>
            <a:endParaRPr sz="1400"/>
          </a:p>
          <a:p>
            <a:pPr marL="914400" lvl="1" indent="-317500" algn="l" rtl="0">
              <a:spcBef>
                <a:spcPts val="0"/>
              </a:spcBef>
              <a:spcAft>
                <a:spcPts val="0"/>
              </a:spcAft>
              <a:buSzPts val="1400"/>
              <a:buChar char="○"/>
            </a:pPr>
            <a:r>
              <a:rPr lang="zh-TW"/>
              <a:t>The analysis relies on past data, which may not reflect future trends. Consistent monitoring is required.</a:t>
            </a:r>
            <a:endParaRPr sz="1400"/>
          </a:p>
          <a:p>
            <a:pPr marL="457200" lvl="0" indent="-317500" algn="l" rtl="0">
              <a:spcBef>
                <a:spcPts val="0"/>
              </a:spcBef>
              <a:spcAft>
                <a:spcPts val="0"/>
              </a:spcAft>
              <a:buSzPts val="1400"/>
              <a:buChar char="●"/>
            </a:pPr>
            <a:r>
              <a:rPr lang="zh-TW" sz="1400" b="1"/>
              <a:t>Computational Constraints</a:t>
            </a:r>
            <a:endParaRPr sz="1400" b="1"/>
          </a:p>
          <a:p>
            <a:pPr marL="914400" lvl="1" indent="-317500" algn="l" rtl="0">
              <a:spcBef>
                <a:spcPts val="0"/>
              </a:spcBef>
              <a:spcAft>
                <a:spcPts val="0"/>
              </a:spcAft>
              <a:buSzPts val="1400"/>
              <a:buChar char="○"/>
            </a:pPr>
            <a:r>
              <a:rPr lang="zh-TW" sz="1400"/>
              <a:t>Resource and time limitations restrict the scale and granularity of analysis.</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75"/>
        <p:cNvGrpSpPr/>
        <p:nvPr/>
      </p:nvGrpSpPr>
      <p:grpSpPr>
        <a:xfrm>
          <a:off x="0" y="0"/>
          <a:ext cx="0" cy="0"/>
          <a:chOff x="0" y="0"/>
          <a:chExt cx="0" cy="0"/>
        </a:xfrm>
      </p:grpSpPr>
      <p:sp>
        <p:nvSpPr>
          <p:cNvPr id="5776" name="Google Shape;5776;p103"/>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Potential Future Work</a:t>
            </a:r>
            <a:endParaRPr/>
          </a:p>
        </p:txBody>
      </p:sp>
      <p:sp>
        <p:nvSpPr>
          <p:cNvPr id="5777" name="Google Shape;5777;p103"/>
          <p:cNvSpPr txBox="1">
            <a:spLocks noGrp="1"/>
          </p:cNvSpPr>
          <p:nvPr>
            <p:ph type="body" idx="1"/>
          </p:nvPr>
        </p:nvSpPr>
        <p:spPr>
          <a:xfrm>
            <a:off x="720000" y="1716575"/>
            <a:ext cx="7704000" cy="25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zh-TW" sz="1500"/>
              <a:t>Complete the dataset, minimizing not relevant and missing value, ensuring the data is comprehensive.</a:t>
            </a:r>
            <a:endParaRPr sz="1500"/>
          </a:p>
          <a:p>
            <a:pPr marL="457200" lvl="0" indent="-323850" algn="l" rtl="0">
              <a:spcBef>
                <a:spcPts val="0"/>
              </a:spcBef>
              <a:spcAft>
                <a:spcPts val="0"/>
              </a:spcAft>
              <a:buSzPts val="1500"/>
              <a:buChar char="●"/>
            </a:pPr>
            <a:r>
              <a:rPr lang="zh-TW" sz="1500"/>
              <a:t>Add new features for data analysis such as investment budget, risk aversion level and expected potential growth.</a:t>
            </a:r>
            <a:endParaRPr sz="1500"/>
          </a:p>
          <a:p>
            <a:pPr marL="457200" lvl="0" indent="-323850" algn="l" rtl="0">
              <a:spcBef>
                <a:spcPts val="0"/>
              </a:spcBef>
              <a:spcAft>
                <a:spcPts val="0"/>
              </a:spcAft>
              <a:buSzPts val="1500"/>
              <a:buChar char="●"/>
            </a:pPr>
            <a:r>
              <a:rPr lang="zh-TW" sz="1500"/>
              <a:t>Further Implement machine learning models such as Xgboost to predict investors investment trends, preferences and behaviors.</a:t>
            </a:r>
            <a:endParaRPr sz="1500"/>
          </a:p>
          <a:p>
            <a:pPr marL="457200" lvl="0" indent="-323850" algn="l" rtl="0">
              <a:spcBef>
                <a:spcPts val="0"/>
              </a:spcBef>
              <a:spcAft>
                <a:spcPts val="0"/>
              </a:spcAft>
              <a:buSzPts val="1500"/>
              <a:buChar char="●"/>
            </a:pPr>
            <a:r>
              <a:rPr lang="zh-TW" sz="1500"/>
              <a:t>Create a personalized recommendation system</a:t>
            </a:r>
            <a:endParaRPr sz="1500"/>
          </a:p>
          <a:p>
            <a:pPr marL="457200" lvl="0" indent="-323850" algn="l" rtl="0">
              <a:spcBef>
                <a:spcPts val="0"/>
              </a:spcBef>
              <a:spcAft>
                <a:spcPts val="0"/>
              </a:spcAft>
              <a:buSzPts val="1500"/>
              <a:buChar char="●"/>
            </a:pPr>
            <a:r>
              <a:rPr lang="zh-TW" sz="1500"/>
              <a:t>Apply Natural Language Processing (NLP) such as Large Language Models (LLMs) to analyse investor descriptions.</a:t>
            </a:r>
            <a:endParaRPr sz="1500"/>
          </a:p>
          <a:p>
            <a:pPr marL="457200" lvl="0" indent="-323850" algn="l" rtl="0">
              <a:spcBef>
                <a:spcPts val="0"/>
              </a:spcBef>
              <a:spcAft>
                <a:spcPts val="0"/>
              </a:spcAft>
              <a:buSzPts val="1500"/>
              <a:buChar char="●"/>
            </a:pPr>
            <a:r>
              <a:rPr lang="zh-TW" sz="1500"/>
              <a:t>Continuous model optimization for the current machine learning models</a:t>
            </a:r>
            <a:endParaRPr sz="15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81"/>
        <p:cNvGrpSpPr/>
        <p:nvPr/>
      </p:nvGrpSpPr>
      <p:grpSpPr>
        <a:xfrm>
          <a:off x="0" y="0"/>
          <a:ext cx="0" cy="0"/>
          <a:chOff x="0" y="0"/>
          <a:chExt cx="0" cy="0"/>
        </a:xfrm>
      </p:grpSpPr>
      <p:sp>
        <p:nvSpPr>
          <p:cNvPr id="5782" name="Google Shape;5782;p104"/>
          <p:cNvSpPr txBox="1">
            <a:spLocks noGrp="1"/>
          </p:cNvSpPr>
          <p:nvPr>
            <p:ph type="title"/>
          </p:nvPr>
        </p:nvSpPr>
        <p:spPr>
          <a:xfrm>
            <a:off x="1920300" y="2288450"/>
            <a:ext cx="53034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t>Project Summary</a:t>
            </a:r>
            <a:endParaRPr/>
          </a:p>
        </p:txBody>
      </p:sp>
      <p:sp>
        <p:nvSpPr>
          <p:cNvPr id="5783" name="Google Shape;5783;p104"/>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784" name="Google Shape;5784;p104"/>
          <p:cNvSpPr txBox="1">
            <a:spLocks noGrp="1"/>
          </p:cNvSpPr>
          <p:nvPr>
            <p:ph type="title" idx="2"/>
          </p:nvPr>
        </p:nvSpPr>
        <p:spPr>
          <a:xfrm>
            <a:off x="3960450" y="844050"/>
            <a:ext cx="1223100" cy="1223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05</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88"/>
        <p:cNvGrpSpPr/>
        <p:nvPr/>
      </p:nvGrpSpPr>
      <p:grpSpPr>
        <a:xfrm>
          <a:off x="0" y="0"/>
          <a:ext cx="0" cy="0"/>
          <a:chOff x="0" y="0"/>
          <a:chExt cx="0" cy="0"/>
        </a:xfrm>
      </p:grpSpPr>
      <p:sp>
        <p:nvSpPr>
          <p:cNvPr id="5789" name="Google Shape;5789;p10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Project Summary</a:t>
            </a:r>
            <a:endParaRPr/>
          </a:p>
        </p:txBody>
      </p:sp>
      <p:sp>
        <p:nvSpPr>
          <p:cNvPr id="5790" name="Google Shape;5790;p105"/>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zh-TW" sz="1700"/>
              <a:t>Used a 150000 row dataset provided by Zenith to conduct investment profile analysis. </a:t>
            </a:r>
            <a:endParaRPr sz="1700"/>
          </a:p>
          <a:p>
            <a:pPr marL="457200" lvl="0" indent="-336550" algn="l" rtl="0">
              <a:spcBef>
                <a:spcPts val="0"/>
              </a:spcBef>
              <a:spcAft>
                <a:spcPts val="0"/>
              </a:spcAft>
              <a:buSzPts val="1700"/>
              <a:buChar char="●"/>
            </a:pPr>
            <a:r>
              <a:rPr lang="zh-TW" sz="1700"/>
              <a:t>Conducted EDA, created an interactive dashboard using Tableau and performed Machine Learning </a:t>
            </a:r>
            <a:endParaRPr sz="1700"/>
          </a:p>
          <a:p>
            <a:pPr marL="457200" lvl="0" indent="-336550" algn="l" rtl="0">
              <a:spcBef>
                <a:spcPts val="0"/>
              </a:spcBef>
              <a:spcAft>
                <a:spcPts val="0"/>
              </a:spcAft>
              <a:buSzPts val="1700"/>
              <a:buChar char="●"/>
            </a:pPr>
            <a:r>
              <a:rPr lang="zh-TW" sz="1700"/>
              <a:t>EDA key findings</a:t>
            </a:r>
            <a:endParaRPr sz="1700"/>
          </a:p>
          <a:p>
            <a:pPr marL="914400" lvl="1" indent="-323850" algn="l" rtl="0">
              <a:lnSpc>
                <a:spcPct val="100000"/>
              </a:lnSpc>
              <a:spcBef>
                <a:spcPts val="0"/>
              </a:spcBef>
              <a:spcAft>
                <a:spcPts val="0"/>
              </a:spcAft>
              <a:buSzPts val="1500"/>
              <a:buChar char="○"/>
            </a:pPr>
            <a:r>
              <a:rPr lang="zh-TW" sz="1500"/>
              <a:t>USA is the mostly preferred terrority for investment, followed by Europe and Canada.</a:t>
            </a:r>
            <a:endParaRPr sz="1500"/>
          </a:p>
          <a:p>
            <a:pPr marL="914400" lvl="1" indent="-323850" algn="l" rtl="0">
              <a:lnSpc>
                <a:spcPct val="100000"/>
              </a:lnSpc>
              <a:spcBef>
                <a:spcPts val="0"/>
              </a:spcBef>
              <a:spcAft>
                <a:spcPts val="0"/>
              </a:spcAft>
              <a:buSzPts val="1500"/>
              <a:buChar char="○"/>
            </a:pPr>
            <a:r>
              <a:rPr lang="zh-TW" sz="1500"/>
              <a:t>Merger &amp; Acquisitions is the mostly preferred investment type, ahead of venture capital.</a:t>
            </a:r>
            <a:endParaRPr sz="1500"/>
          </a:p>
          <a:p>
            <a:pPr marL="914400" lvl="1" indent="-323850" algn="l" rtl="0">
              <a:lnSpc>
                <a:spcPct val="100000"/>
              </a:lnSpc>
              <a:spcBef>
                <a:spcPts val="0"/>
              </a:spcBef>
              <a:spcAft>
                <a:spcPts val="0"/>
              </a:spcAft>
              <a:buSzPts val="1500"/>
              <a:buChar char="○"/>
            </a:pPr>
            <a:r>
              <a:rPr lang="zh-TW" sz="1500"/>
              <a:t>STEM is the hottest preferred investing industry, followed by manufacturing and healthcare.</a:t>
            </a:r>
            <a:endParaRPr sz="1500"/>
          </a:p>
          <a:p>
            <a:pPr marL="457200" lvl="0" indent="-336550" algn="l" rtl="0">
              <a:spcBef>
                <a:spcPts val="0"/>
              </a:spcBef>
              <a:spcAft>
                <a:spcPts val="0"/>
              </a:spcAft>
              <a:buSzPts val="1700"/>
              <a:buChar char="●"/>
            </a:pPr>
            <a:r>
              <a:rPr lang="zh-TW" sz="1700"/>
              <a:t>Created an interactive dashboard by preferred country, investment type and industry type.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4"/>
        <p:cNvGrpSpPr/>
        <p:nvPr/>
      </p:nvGrpSpPr>
      <p:grpSpPr>
        <a:xfrm>
          <a:off x="0" y="0"/>
          <a:ext cx="0" cy="0"/>
          <a:chOff x="0" y="0"/>
          <a:chExt cx="0" cy="0"/>
        </a:xfrm>
      </p:grpSpPr>
      <p:sp>
        <p:nvSpPr>
          <p:cNvPr id="5795" name="Google Shape;5795;p10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Project Summary</a:t>
            </a:r>
            <a:endParaRPr/>
          </a:p>
        </p:txBody>
      </p:sp>
      <p:sp>
        <p:nvSpPr>
          <p:cNvPr id="5796" name="Google Shape;5796;p106"/>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zh-TW" sz="1700"/>
              <a:t>Machine Learning</a:t>
            </a:r>
            <a:endParaRPr sz="1700"/>
          </a:p>
          <a:p>
            <a:pPr marL="914400" lvl="1" indent="-336550" algn="l" rtl="0">
              <a:lnSpc>
                <a:spcPct val="100000"/>
              </a:lnSpc>
              <a:spcBef>
                <a:spcPts val="0"/>
              </a:spcBef>
              <a:spcAft>
                <a:spcPts val="0"/>
              </a:spcAft>
              <a:buSzPts val="1700"/>
              <a:buFont typeface="Poppins"/>
              <a:buChar char="○"/>
            </a:pPr>
            <a:r>
              <a:rPr lang="zh-TW" sz="1700"/>
              <a:t>Two unsupervised models were used to analyze and draw insights from the preferred geography, investment types and industry and primary investor types to reveal hidden patterns.</a:t>
            </a:r>
            <a:endParaRPr sz="1700"/>
          </a:p>
          <a:p>
            <a:pPr marL="1371600" lvl="2" indent="-336550" algn="l" rtl="0">
              <a:lnSpc>
                <a:spcPct val="100000"/>
              </a:lnSpc>
              <a:spcBef>
                <a:spcPts val="0"/>
              </a:spcBef>
              <a:spcAft>
                <a:spcPts val="0"/>
              </a:spcAft>
              <a:buSzPts val="1700"/>
              <a:buFont typeface="Poppins"/>
              <a:buChar char="■"/>
            </a:pPr>
            <a:r>
              <a:rPr lang="zh-TW" sz="1700"/>
              <a:t>Clustering </a:t>
            </a:r>
            <a:endParaRPr sz="1700"/>
          </a:p>
          <a:p>
            <a:pPr marL="1371600" lvl="2" indent="-336550" algn="l" rtl="0">
              <a:lnSpc>
                <a:spcPct val="100000"/>
              </a:lnSpc>
              <a:spcBef>
                <a:spcPts val="0"/>
              </a:spcBef>
              <a:spcAft>
                <a:spcPts val="0"/>
              </a:spcAft>
              <a:buSzPts val="1700"/>
              <a:buFont typeface="Poppins"/>
              <a:buChar char="■"/>
            </a:pPr>
            <a:r>
              <a:rPr lang="zh-TW" sz="1700"/>
              <a:t>Association Rule</a:t>
            </a:r>
            <a:endParaRPr sz="1700"/>
          </a:p>
          <a:p>
            <a:pPr marL="914400" lvl="1" indent="-336550" algn="l" rtl="0">
              <a:lnSpc>
                <a:spcPct val="100000"/>
              </a:lnSpc>
              <a:spcBef>
                <a:spcPts val="0"/>
              </a:spcBef>
              <a:spcAft>
                <a:spcPts val="0"/>
              </a:spcAft>
              <a:buSzPts val="1700"/>
              <a:buFont typeface="Poppins"/>
              <a:buChar char="○"/>
            </a:pPr>
            <a:r>
              <a:rPr lang="zh-TW" sz="1700"/>
              <a:t>Three supervised learning models to predict among preferred geography, investment types and industry. </a:t>
            </a:r>
            <a:endParaRPr sz="1700"/>
          </a:p>
          <a:p>
            <a:pPr marL="914400" lvl="0" indent="0" algn="l" rtl="0">
              <a:lnSpc>
                <a:spcPct val="100000"/>
              </a:lnSpc>
              <a:spcBef>
                <a:spcPts val="0"/>
              </a:spcBef>
              <a:spcAft>
                <a:spcPts val="0"/>
              </a:spcAft>
              <a:buNone/>
            </a:pPr>
            <a:r>
              <a:rPr lang="zh-TW" sz="1700"/>
              <a:t>(i.e Using preferred geography and investment type to predict preferred industry.)</a:t>
            </a:r>
            <a:endParaRPr sz="1700"/>
          </a:p>
          <a:p>
            <a:pPr marL="1371600" lvl="2" indent="-336550" algn="l" rtl="0">
              <a:lnSpc>
                <a:spcPct val="100000"/>
              </a:lnSpc>
              <a:spcBef>
                <a:spcPts val="0"/>
              </a:spcBef>
              <a:spcAft>
                <a:spcPts val="0"/>
              </a:spcAft>
              <a:buSzPts val="1700"/>
              <a:buFont typeface="Poppins"/>
              <a:buChar char="■"/>
            </a:pPr>
            <a:r>
              <a:rPr lang="zh-TW" sz="1700"/>
              <a:t>Decision Tree</a:t>
            </a:r>
            <a:endParaRPr sz="1700"/>
          </a:p>
          <a:p>
            <a:pPr marL="1371600" lvl="2" indent="-336550" algn="l" rtl="0">
              <a:lnSpc>
                <a:spcPct val="100000"/>
              </a:lnSpc>
              <a:spcBef>
                <a:spcPts val="0"/>
              </a:spcBef>
              <a:spcAft>
                <a:spcPts val="0"/>
              </a:spcAft>
              <a:buSzPts val="1700"/>
              <a:buFont typeface="Poppins"/>
              <a:buChar char="■"/>
            </a:pPr>
            <a:r>
              <a:rPr lang="zh-TW" sz="1700"/>
              <a:t>Random Forest</a:t>
            </a:r>
            <a:endParaRPr sz="1700"/>
          </a:p>
          <a:p>
            <a:pPr marL="1371600" lvl="2" indent="-336550" algn="l" rtl="0">
              <a:lnSpc>
                <a:spcPct val="100000"/>
              </a:lnSpc>
              <a:spcBef>
                <a:spcPts val="0"/>
              </a:spcBef>
              <a:spcAft>
                <a:spcPts val="0"/>
              </a:spcAft>
              <a:buSzPts val="1700"/>
              <a:buFont typeface="Poppins"/>
              <a:buChar char="■"/>
            </a:pPr>
            <a:r>
              <a:rPr lang="zh-TW" sz="1700"/>
              <a:t>CatBoost</a:t>
            </a:r>
            <a:endParaRPr sz="1700"/>
          </a:p>
          <a:p>
            <a:pPr marL="1828800" lvl="0" indent="0" algn="l" rtl="0">
              <a:lnSpc>
                <a:spcPct val="100000"/>
              </a:lnSpc>
              <a:spcBef>
                <a:spcPts val="0"/>
              </a:spcBef>
              <a:spcAft>
                <a:spcPts val="0"/>
              </a:spcAft>
              <a:buNone/>
            </a:pPr>
            <a:endParaRPr sz="17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00"/>
        <p:cNvGrpSpPr/>
        <p:nvPr/>
      </p:nvGrpSpPr>
      <p:grpSpPr>
        <a:xfrm>
          <a:off x="0" y="0"/>
          <a:ext cx="0" cy="0"/>
          <a:chOff x="0" y="0"/>
          <a:chExt cx="0" cy="0"/>
        </a:xfrm>
      </p:grpSpPr>
      <p:sp>
        <p:nvSpPr>
          <p:cNvPr id="5801" name="Google Shape;5801;p107"/>
          <p:cNvSpPr txBox="1">
            <a:spLocks noGrp="1"/>
          </p:cNvSpPr>
          <p:nvPr>
            <p:ph type="ctrTitle"/>
          </p:nvPr>
        </p:nvSpPr>
        <p:spPr>
          <a:xfrm>
            <a:off x="2286950" y="1868850"/>
            <a:ext cx="4480500" cy="10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t>THANKS</a:t>
            </a:r>
            <a:r>
              <a:rPr lang="zh-TW">
                <a:solidFill>
                  <a:schemeClr val="dk2"/>
                </a:solidFill>
              </a:rPr>
              <a:t>!</a:t>
            </a:r>
            <a:endParaRPr>
              <a:solidFill>
                <a:schemeClr val="dk2"/>
              </a:solidFill>
            </a:endParaRPr>
          </a:p>
        </p:txBody>
      </p:sp>
      <p:sp>
        <p:nvSpPr>
          <p:cNvPr id="5802" name="Google Shape;5802;p107"/>
          <p:cNvSpPr txBox="1">
            <a:spLocks noGrp="1"/>
          </p:cNvSpPr>
          <p:nvPr>
            <p:ph type="subTitle" idx="1"/>
          </p:nvPr>
        </p:nvSpPr>
        <p:spPr>
          <a:xfrm>
            <a:off x="2286950" y="2874744"/>
            <a:ext cx="448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solidFill>
                  <a:schemeClr val="lt1"/>
                </a:solidFill>
              </a:rPr>
              <a:t>Do you have any questions?</a:t>
            </a:r>
            <a:endParaRPr>
              <a:solidFill>
                <a:schemeClr val="lt1"/>
              </a:solidFill>
            </a:endParaRPr>
          </a:p>
        </p:txBody>
      </p:sp>
      <p:grpSp>
        <p:nvGrpSpPr>
          <p:cNvPr id="5803" name="Google Shape;5803;p107"/>
          <p:cNvGrpSpPr/>
          <p:nvPr/>
        </p:nvGrpSpPr>
        <p:grpSpPr>
          <a:xfrm rot="10800000" flipH="1">
            <a:off x="7430942" y="4092332"/>
            <a:ext cx="1256089" cy="511681"/>
            <a:chOff x="7438192" y="539507"/>
            <a:chExt cx="1256089" cy="511681"/>
          </a:xfrm>
        </p:grpSpPr>
        <p:sp>
          <p:nvSpPr>
            <p:cNvPr id="5804" name="Google Shape;5804;p107"/>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07"/>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07"/>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07"/>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07"/>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07"/>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107"/>
          <p:cNvGrpSpPr/>
          <p:nvPr/>
        </p:nvGrpSpPr>
        <p:grpSpPr>
          <a:xfrm rot="10800000" flipH="1">
            <a:off x="440642" y="539507"/>
            <a:ext cx="878914" cy="511681"/>
            <a:chOff x="4436950" y="1405000"/>
            <a:chExt cx="682175" cy="397175"/>
          </a:xfrm>
        </p:grpSpPr>
        <p:sp>
          <p:nvSpPr>
            <p:cNvPr id="5811" name="Google Shape;5811;p107"/>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07"/>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07"/>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07"/>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107"/>
          <p:cNvGrpSpPr/>
          <p:nvPr/>
        </p:nvGrpSpPr>
        <p:grpSpPr>
          <a:xfrm rot="1062283">
            <a:off x="7430752" y="539301"/>
            <a:ext cx="920183" cy="838326"/>
            <a:chOff x="6795891" y="2274401"/>
            <a:chExt cx="920218" cy="838358"/>
          </a:xfrm>
        </p:grpSpPr>
        <p:grpSp>
          <p:nvGrpSpPr>
            <p:cNvPr id="5816" name="Google Shape;5816;p107"/>
            <p:cNvGrpSpPr/>
            <p:nvPr/>
          </p:nvGrpSpPr>
          <p:grpSpPr>
            <a:xfrm>
              <a:off x="6795891" y="2274401"/>
              <a:ext cx="920218" cy="838358"/>
              <a:chOff x="1310300" y="1329825"/>
              <a:chExt cx="599725" cy="546375"/>
            </a:xfrm>
          </p:grpSpPr>
          <p:sp>
            <p:nvSpPr>
              <p:cNvPr id="5817" name="Google Shape;5817;p107"/>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07"/>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107"/>
            <p:cNvGrpSpPr/>
            <p:nvPr/>
          </p:nvGrpSpPr>
          <p:grpSpPr>
            <a:xfrm>
              <a:off x="7059515" y="2497095"/>
              <a:ext cx="392971" cy="392971"/>
              <a:chOff x="6239925" y="2032450"/>
              <a:chExt cx="472775" cy="472775"/>
            </a:xfrm>
          </p:grpSpPr>
          <p:sp>
            <p:nvSpPr>
              <p:cNvPr id="5820" name="Google Shape;5820;p10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10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822" name="Google Shape;5822;p107"/>
          <p:cNvGrpSpPr/>
          <p:nvPr/>
        </p:nvGrpSpPr>
        <p:grpSpPr>
          <a:xfrm rot="-658235">
            <a:off x="713128" y="1955356"/>
            <a:ext cx="920195" cy="838336"/>
            <a:chOff x="4075466" y="3275801"/>
            <a:chExt cx="920218" cy="838358"/>
          </a:xfrm>
        </p:grpSpPr>
        <p:grpSp>
          <p:nvGrpSpPr>
            <p:cNvPr id="5823" name="Google Shape;5823;p107"/>
            <p:cNvGrpSpPr/>
            <p:nvPr/>
          </p:nvGrpSpPr>
          <p:grpSpPr>
            <a:xfrm>
              <a:off x="4075466" y="3275801"/>
              <a:ext cx="920218" cy="838358"/>
              <a:chOff x="1310300" y="1329825"/>
              <a:chExt cx="599725" cy="546375"/>
            </a:xfrm>
          </p:grpSpPr>
          <p:sp>
            <p:nvSpPr>
              <p:cNvPr id="5824" name="Google Shape;5824;p107"/>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07"/>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07"/>
            <p:cNvGrpSpPr/>
            <p:nvPr/>
          </p:nvGrpSpPr>
          <p:grpSpPr>
            <a:xfrm>
              <a:off x="4334405" y="3493820"/>
              <a:ext cx="402324" cy="402324"/>
              <a:chOff x="1492675" y="2620775"/>
              <a:chExt cx="481825" cy="481825"/>
            </a:xfrm>
          </p:grpSpPr>
          <p:sp>
            <p:nvSpPr>
              <p:cNvPr id="5827" name="Google Shape;5827;p10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10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0"/>
        <p:cNvGrpSpPr/>
        <p:nvPr/>
      </p:nvGrpSpPr>
      <p:grpSpPr>
        <a:xfrm>
          <a:off x="0" y="0"/>
          <a:ext cx="0" cy="0"/>
          <a:chOff x="0" y="0"/>
          <a:chExt cx="0" cy="0"/>
        </a:xfrm>
      </p:grpSpPr>
      <p:sp>
        <p:nvSpPr>
          <p:cNvPr id="4961" name="Google Shape;4961;p46"/>
          <p:cNvSpPr txBox="1">
            <a:spLocks noGrp="1"/>
          </p:cNvSpPr>
          <p:nvPr>
            <p:ph type="title" idx="8"/>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Data Source &amp; </a:t>
            </a:r>
            <a:r>
              <a:rPr lang="zh-TW">
                <a:solidFill>
                  <a:schemeClr val="dk2"/>
                </a:solidFill>
              </a:rPr>
              <a:t>Size</a:t>
            </a:r>
            <a:endParaRPr>
              <a:solidFill>
                <a:schemeClr val="dk2"/>
              </a:solidFill>
            </a:endParaRPr>
          </a:p>
        </p:txBody>
      </p:sp>
      <p:sp>
        <p:nvSpPr>
          <p:cNvPr id="4962" name="Google Shape;4962;p46"/>
          <p:cNvSpPr txBox="1">
            <a:spLocks noGrp="1"/>
          </p:cNvSpPr>
          <p:nvPr>
            <p:ph type="title"/>
          </p:nvPr>
        </p:nvSpPr>
        <p:spPr>
          <a:xfrm>
            <a:off x="1841361" y="1493338"/>
            <a:ext cx="22860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Raw Dataset</a:t>
            </a:r>
            <a:endParaRPr/>
          </a:p>
        </p:txBody>
      </p:sp>
      <p:sp>
        <p:nvSpPr>
          <p:cNvPr id="4963" name="Google Shape;4963;p46"/>
          <p:cNvSpPr txBox="1">
            <a:spLocks noGrp="1"/>
          </p:cNvSpPr>
          <p:nvPr>
            <p:ph type="title" idx="2"/>
          </p:nvPr>
        </p:nvSpPr>
        <p:spPr>
          <a:xfrm>
            <a:off x="5673688" y="2102938"/>
            <a:ext cx="2377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After data cleaning &amp; preparation</a:t>
            </a:r>
            <a:endParaRPr/>
          </a:p>
        </p:txBody>
      </p:sp>
      <p:sp>
        <p:nvSpPr>
          <p:cNvPr id="4964" name="Google Shape;4964;p46"/>
          <p:cNvSpPr txBox="1">
            <a:spLocks noGrp="1"/>
          </p:cNvSpPr>
          <p:nvPr>
            <p:ph type="subTitle" idx="1"/>
          </p:nvPr>
        </p:nvSpPr>
        <p:spPr>
          <a:xfrm>
            <a:off x="1841350" y="1886938"/>
            <a:ext cx="2286000" cy="731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zh-TW"/>
              <a:t>2,330,160 records</a:t>
            </a:r>
            <a:br>
              <a:rPr lang="zh-TW"/>
            </a:br>
            <a:r>
              <a:rPr lang="zh-TW"/>
              <a:t>10 core columns</a:t>
            </a:r>
            <a:endParaRPr/>
          </a:p>
        </p:txBody>
      </p:sp>
      <p:sp>
        <p:nvSpPr>
          <p:cNvPr id="4965" name="Google Shape;4965;p46"/>
          <p:cNvSpPr txBox="1">
            <a:spLocks noGrp="1"/>
          </p:cNvSpPr>
          <p:nvPr>
            <p:ph type="subTitle" idx="3"/>
          </p:nvPr>
        </p:nvSpPr>
        <p:spPr>
          <a:xfrm>
            <a:off x="5673675" y="2496575"/>
            <a:ext cx="2883000" cy="18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135,346 records</a:t>
            </a:r>
            <a:endParaRPr/>
          </a:p>
          <a:p>
            <a:pPr marL="0" lvl="0" indent="0" algn="l" rtl="0">
              <a:spcBef>
                <a:spcPts val="0"/>
              </a:spcBef>
              <a:spcAft>
                <a:spcPts val="0"/>
              </a:spcAft>
              <a:buClr>
                <a:schemeClr val="dk1"/>
              </a:buClr>
              <a:buSzPts val="1100"/>
              <a:buFont typeface="Arial"/>
              <a:buNone/>
            </a:pPr>
            <a:r>
              <a:rPr lang="zh-TW"/>
              <a:t>9 core columns</a:t>
            </a:r>
            <a:endParaRPr/>
          </a:p>
          <a:p>
            <a:pPr marL="0" lvl="0" indent="0" algn="l" rtl="0">
              <a:spcBef>
                <a:spcPts val="0"/>
              </a:spcBef>
              <a:spcAft>
                <a:spcPts val="0"/>
              </a:spcAft>
              <a:buClr>
                <a:schemeClr val="dk1"/>
              </a:buClr>
              <a:buSzPts val="1100"/>
              <a:buFont typeface="Arial"/>
              <a:buNone/>
            </a:pPr>
            <a:r>
              <a:rPr lang="zh-TW"/>
              <a:t>28 types of Investors</a:t>
            </a:r>
            <a:endParaRPr/>
          </a:p>
          <a:p>
            <a:pPr marL="0" lvl="0" indent="0" algn="l" rtl="0">
              <a:spcBef>
                <a:spcPts val="0"/>
              </a:spcBef>
              <a:spcAft>
                <a:spcPts val="0"/>
              </a:spcAft>
              <a:buClr>
                <a:schemeClr val="dk1"/>
              </a:buClr>
              <a:buSzPts val="1100"/>
              <a:buFont typeface="Arial"/>
              <a:buNone/>
            </a:pPr>
            <a:r>
              <a:rPr lang="zh-TW"/>
              <a:t>204 Geography categories</a:t>
            </a:r>
            <a:endParaRPr/>
          </a:p>
          <a:p>
            <a:pPr marL="0" lvl="0" indent="0" algn="l" rtl="0">
              <a:spcBef>
                <a:spcPts val="0"/>
              </a:spcBef>
              <a:spcAft>
                <a:spcPts val="0"/>
              </a:spcAft>
              <a:buClr>
                <a:schemeClr val="dk1"/>
              </a:buClr>
              <a:buSzPts val="1100"/>
              <a:buFont typeface="Arial"/>
              <a:buNone/>
            </a:pPr>
            <a:r>
              <a:rPr lang="zh-TW"/>
              <a:t>16 Industry categories</a:t>
            </a:r>
            <a:endParaRPr/>
          </a:p>
        </p:txBody>
      </p:sp>
      <p:sp>
        <p:nvSpPr>
          <p:cNvPr id="4966" name="Google Shape;4966;p46"/>
          <p:cNvSpPr txBox="1">
            <a:spLocks noGrp="1"/>
          </p:cNvSpPr>
          <p:nvPr>
            <p:ph type="title" idx="4"/>
          </p:nvPr>
        </p:nvSpPr>
        <p:spPr>
          <a:xfrm>
            <a:off x="1841361" y="3510750"/>
            <a:ext cx="22860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After fixing code issue</a:t>
            </a:r>
            <a:endParaRPr/>
          </a:p>
        </p:txBody>
      </p:sp>
      <p:sp>
        <p:nvSpPr>
          <p:cNvPr id="4967" name="Google Shape;4967;p46"/>
          <p:cNvSpPr txBox="1">
            <a:spLocks noGrp="1"/>
          </p:cNvSpPr>
          <p:nvPr>
            <p:ph type="subTitle" idx="6"/>
          </p:nvPr>
        </p:nvSpPr>
        <p:spPr>
          <a:xfrm>
            <a:off x="1841350" y="3904350"/>
            <a:ext cx="2286000" cy="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155,344 records </a:t>
            </a:r>
            <a:endParaRPr/>
          </a:p>
          <a:p>
            <a:pPr marL="0" lvl="0" indent="0" algn="l" rtl="0">
              <a:spcBef>
                <a:spcPts val="0"/>
              </a:spcBef>
              <a:spcAft>
                <a:spcPts val="0"/>
              </a:spcAft>
              <a:buClr>
                <a:schemeClr val="dk1"/>
              </a:buClr>
              <a:buSzPts val="1100"/>
              <a:buFont typeface="Arial"/>
              <a:buNone/>
            </a:pPr>
            <a:r>
              <a:rPr lang="zh-TW"/>
              <a:t>10 core columns</a:t>
            </a:r>
            <a:endParaRPr/>
          </a:p>
        </p:txBody>
      </p:sp>
      <p:grpSp>
        <p:nvGrpSpPr>
          <p:cNvPr id="4968" name="Google Shape;4968;p46"/>
          <p:cNvGrpSpPr/>
          <p:nvPr/>
        </p:nvGrpSpPr>
        <p:grpSpPr>
          <a:xfrm>
            <a:off x="730041" y="1559376"/>
            <a:ext cx="920218" cy="838358"/>
            <a:chOff x="730041" y="1559376"/>
            <a:chExt cx="920218" cy="838358"/>
          </a:xfrm>
        </p:grpSpPr>
        <p:grpSp>
          <p:nvGrpSpPr>
            <p:cNvPr id="4969" name="Google Shape;4969;p46"/>
            <p:cNvGrpSpPr/>
            <p:nvPr/>
          </p:nvGrpSpPr>
          <p:grpSpPr>
            <a:xfrm>
              <a:off x="730041" y="1559376"/>
              <a:ext cx="920218" cy="838358"/>
              <a:chOff x="1310300" y="1329825"/>
              <a:chExt cx="599725" cy="546375"/>
            </a:xfrm>
          </p:grpSpPr>
          <p:sp>
            <p:nvSpPr>
              <p:cNvPr id="4970" name="Google Shape;4970;p46"/>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6"/>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2" name="Google Shape;4972;p46"/>
            <p:cNvSpPr/>
            <p:nvPr/>
          </p:nvSpPr>
          <p:spPr>
            <a:xfrm>
              <a:off x="981106" y="1766812"/>
              <a:ext cx="418080" cy="4143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6"/>
          <p:cNvGrpSpPr/>
          <p:nvPr/>
        </p:nvGrpSpPr>
        <p:grpSpPr>
          <a:xfrm>
            <a:off x="737216" y="3389276"/>
            <a:ext cx="920218" cy="838358"/>
            <a:chOff x="737216" y="3084476"/>
            <a:chExt cx="920218" cy="838358"/>
          </a:xfrm>
        </p:grpSpPr>
        <p:grpSp>
          <p:nvGrpSpPr>
            <p:cNvPr id="4974" name="Google Shape;4974;p46"/>
            <p:cNvGrpSpPr/>
            <p:nvPr/>
          </p:nvGrpSpPr>
          <p:grpSpPr>
            <a:xfrm>
              <a:off x="737216" y="3084476"/>
              <a:ext cx="920218" cy="838358"/>
              <a:chOff x="1310300" y="1329825"/>
              <a:chExt cx="599725" cy="546375"/>
            </a:xfrm>
          </p:grpSpPr>
          <p:sp>
            <p:nvSpPr>
              <p:cNvPr id="4975" name="Google Shape;4975;p46"/>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6"/>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46"/>
            <p:cNvGrpSpPr/>
            <p:nvPr/>
          </p:nvGrpSpPr>
          <p:grpSpPr>
            <a:xfrm>
              <a:off x="988103" y="3297427"/>
              <a:ext cx="420188" cy="412438"/>
              <a:chOff x="-59869425" y="4102225"/>
              <a:chExt cx="319025" cy="315175"/>
            </a:xfrm>
          </p:grpSpPr>
          <p:sp>
            <p:nvSpPr>
              <p:cNvPr id="4978" name="Google Shape;4978;p4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2" name="Google Shape;4982;p46"/>
          <p:cNvGrpSpPr/>
          <p:nvPr/>
        </p:nvGrpSpPr>
        <p:grpSpPr>
          <a:xfrm>
            <a:off x="4562366" y="1554826"/>
            <a:ext cx="920218" cy="838358"/>
            <a:chOff x="4562366" y="1554826"/>
            <a:chExt cx="920218" cy="838358"/>
          </a:xfrm>
        </p:grpSpPr>
        <p:grpSp>
          <p:nvGrpSpPr>
            <p:cNvPr id="4983" name="Google Shape;4983;p46"/>
            <p:cNvGrpSpPr/>
            <p:nvPr/>
          </p:nvGrpSpPr>
          <p:grpSpPr>
            <a:xfrm>
              <a:off x="4562366" y="1554826"/>
              <a:ext cx="920218" cy="838358"/>
              <a:chOff x="1310300" y="1329825"/>
              <a:chExt cx="599725" cy="546375"/>
            </a:xfrm>
          </p:grpSpPr>
          <p:sp>
            <p:nvSpPr>
              <p:cNvPr id="4984" name="Google Shape;4984;p46"/>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6"/>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46"/>
            <p:cNvGrpSpPr/>
            <p:nvPr/>
          </p:nvGrpSpPr>
          <p:grpSpPr>
            <a:xfrm>
              <a:off x="4813432" y="1766304"/>
              <a:ext cx="418080" cy="415382"/>
              <a:chOff x="-65145700" y="3727425"/>
              <a:chExt cx="317425" cy="317425"/>
            </a:xfrm>
          </p:grpSpPr>
          <p:sp>
            <p:nvSpPr>
              <p:cNvPr id="4987" name="Google Shape;4987;p4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89" name="Google Shape;4989;p46"/>
          <p:cNvSpPr txBox="1">
            <a:spLocks noGrp="1"/>
          </p:cNvSpPr>
          <p:nvPr>
            <p:ph type="subTitle" idx="6"/>
          </p:nvPr>
        </p:nvSpPr>
        <p:spPr>
          <a:xfrm>
            <a:off x="737225" y="1017725"/>
            <a:ext cx="6031500" cy="393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zh-TW"/>
              <a:t>Real operational data provided by Zenith</a:t>
            </a:r>
            <a:br>
              <a:rPr lang="zh-TW"/>
            </a:br>
            <a:endParaRPr/>
          </a:p>
          <a:p>
            <a:pPr marL="0" lvl="0" indent="0" algn="l" rtl="0">
              <a:spcBef>
                <a:spcPts val="1200"/>
              </a:spcBef>
              <a:spcAft>
                <a:spcPts val="0"/>
              </a:spcAft>
              <a:buClr>
                <a:schemeClr val="dk1"/>
              </a:buClr>
              <a:buSzPts val="1100"/>
              <a:buFont typeface="Arial"/>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3"/>
        <p:cNvGrpSpPr/>
        <p:nvPr/>
      </p:nvGrpSpPr>
      <p:grpSpPr>
        <a:xfrm>
          <a:off x="0" y="0"/>
          <a:ext cx="0" cy="0"/>
          <a:chOff x="0" y="0"/>
          <a:chExt cx="0" cy="0"/>
        </a:xfrm>
      </p:grpSpPr>
      <p:sp>
        <p:nvSpPr>
          <p:cNvPr id="4994" name="Google Shape;4994;p47"/>
          <p:cNvSpPr txBox="1">
            <a:spLocks noGrp="1"/>
          </p:cNvSpPr>
          <p:nvPr>
            <p:ph type="title" idx="8"/>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Data </a:t>
            </a:r>
            <a:r>
              <a:rPr lang="zh-TW">
                <a:solidFill>
                  <a:schemeClr val="dk2"/>
                </a:solidFill>
              </a:rPr>
              <a:t>Fields</a:t>
            </a:r>
            <a:endParaRPr/>
          </a:p>
        </p:txBody>
      </p:sp>
      <p:sp>
        <p:nvSpPr>
          <p:cNvPr id="4995" name="Google Shape;4995;p47"/>
          <p:cNvSpPr txBox="1">
            <a:spLocks noGrp="1"/>
          </p:cNvSpPr>
          <p:nvPr>
            <p:ph type="title"/>
          </p:nvPr>
        </p:nvSpPr>
        <p:spPr>
          <a:xfrm>
            <a:off x="720006" y="1721587"/>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Investors</a:t>
            </a:r>
            <a:endParaRPr sz="1800"/>
          </a:p>
        </p:txBody>
      </p:sp>
      <p:sp>
        <p:nvSpPr>
          <p:cNvPr id="4996" name="Google Shape;4996;p47"/>
          <p:cNvSpPr txBox="1">
            <a:spLocks noGrp="1"/>
          </p:cNvSpPr>
          <p:nvPr>
            <p:ph type="title" idx="2"/>
          </p:nvPr>
        </p:nvSpPr>
        <p:spPr>
          <a:xfrm>
            <a:off x="3440469" y="1721587"/>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Description</a:t>
            </a:r>
            <a:endParaRPr sz="1800"/>
          </a:p>
        </p:txBody>
      </p:sp>
      <p:sp>
        <p:nvSpPr>
          <p:cNvPr id="4997" name="Google Shape;4997;p47"/>
          <p:cNvSpPr txBox="1">
            <a:spLocks noGrp="1"/>
          </p:cNvSpPr>
          <p:nvPr>
            <p:ph type="title" idx="9"/>
          </p:nvPr>
        </p:nvSpPr>
        <p:spPr>
          <a:xfrm>
            <a:off x="6160938" y="1721587"/>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Geography</a:t>
            </a:r>
            <a:endParaRPr sz="1800"/>
          </a:p>
        </p:txBody>
      </p:sp>
      <p:sp>
        <p:nvSpPr>
          <p:cNvPr id="4998" name="Google Shape;4998;p47"/>
          <p:cNvSpPr txBox="1">
            <a:spLocks noGrp="1"/>
          </p:cNvSpPr>
          <p:nvPr>
            <p:ph type="title" idx="4"/>
          </p:nvPr>
        </p:nvSpPr>
        <p:spPr>
          <a:xfrm>
            <a:off x="719999" y="2763500"/>
            <a:ext cx="27018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Preferred Industry</a:t>
            </a:r>
            <a:endParaRPr sz="1800"/>
          </a:p>
        </p:txBody>
      </p:sp>
      <p:sp>
        <p:nvSpPr>
          <p:cNvPr id="4999" name="Google Shape;4999;p47"/>
          <p:cNvSpPr txBox="1">
            <a:spLocks noGrp="1"/>
          </p:cNvSpPr>
          <p:nvPr>
            <p:ph type="title" idx="5"/>
          </p:nvPr>
        </p:nvSpPr>
        <p:spPr>
          <a:xfrm>
            <a:off x="3440469" y="2763512"/>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Preferred Investment Type</a:t>
            </a:r>
            <a:endParaRPr sz="1800"/>
          </a:p>
        </p:txBody>
      </p:sp>
      <p:sp>
        <p:nvSpPr>
          <p:cNvPr id="5000" name="Google Shape;5000;p47"/>
          <p:cNvSpPr txBox="1">
            <a:spLocks noGrp="1"/>
          </p:cNvSpPr>
          <p:nvPr>
            <p:ph type="title" idx="14"/>
          </p:nvPr>
        </p:nvSpPr>
        <p:spPr>
          <a:xfrm>
            <a:off x="6160950" y="2763500"/>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Primary Investor Type	</a:t>
            </a:r>
            <a:endParaRPr sz="1800"/>
          </a:p>
        </p:txBody>
      </p:sp>
      <p:grpSp>
        <p:nvGrpSpPr>
          <p:cNvPr id="5001" name="Google Shape;5001;p47"/>
          <p:cNvGrpSpPr/>
          <p:nvPr/>
        </p:nvGrpSpPr>
        <p:grpSpPr>
          <a:xfrm>
            <a:off x="7602667" y="539507"/>
            <a:ext cx="878914" cy="511681"/>
            <a:chOff x="4436950" y="1405000"/>
            <a:chExt cx="682175" cy="397175"/>
          </a:xfrm>
        </p:grpSpPr>
        <p:sp>
          <p:nvSpPr>
            <p:cNvPr id="5002" name="Google Shape;5002;p47"/>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7"/>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7"/>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47"/>
          <p:cNvGrpSpPr/>
          <p:nvPr/>
        </p:nvGrpSpPr>
        <p:grpSpPr>
          <a:xfrm rot="1003897">
            <a:off x="5717323" y="376141"/>
            <a:ext cx="920253" cy="838390"/>
            <a:chOff x="1618266" y="3337514"/>
            <a:chExt cx="920218" cy="838358"/>
          </a:xfrm>
        </p:grpSpPr>
        <p:grpSp>
          <p:nvGrpSpPr>
            <p:cNvPr id="5007" name="Google Shape;5007;p47"/>
            <p:cNvGrpSpPr/>
            <p:nvPr/>
          </p:nvGrpSpPr>
          <p:grpSpPr>
            <a:xfrm>
              <a:off x="1618266" y="3337514"/>
              <a:ext cx="920218" cy="838358"/>
              <a:chOff x="1310300" y="1329825"/>
              <a:chExt cx="599725" cy="546375"/>
            </a:xfrm>
          </p:grpSpPr>
          <p:sp>
            <p:nvSpPr>
              <p:cNvPr id="5008" name="Google Shape;5008;p47"/>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47"/>
            <p:cNvGrpSpPr/>
            <p:nvPr/>
          </p:nvGrpSpPr>
          <p:grpSpPr>
            <a:xfrm>
              <a:off x="1872646" y="3550942"/>
              <a:ext cx="411479" cy="411479"/>
              <a:chOff x="4456875" y="1435075"/>
              <a:chExt cx="481825" cy="481825"/>
            </a:xfrm>
          </p:grpSpPr>
          <p:sp>
            <p:nvSpPr>
              <p:cNvPr id="5011" name="Google Shape;5011;p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030" name="Google Shape;5030;p47"/>
          <p:cNvSpPr txBox="1">
            <a:spLocks noGrp="1"/>
          </p:cNvSpPr>
          <p:nvPr>
            <p:ph type="title" idx="4"/>
          </p:nvPr>
        </p:nvSpPr>
        <p:spPr>
          <a:xfrm>
            <a:off x="701231" y="3881637"/>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geography_tags</a:t>
            </a:r>
            <a:endParaRPr sz="1800"/>
          </a:p>
        </p:txBody>
      </p:sp>
      <p:sp>
        <p:nvSpPr>
          <p:cNvPr id="5031" name="Google Shape;5031;p47"/>
          <p:cNvSpPr txBox="1">
            <a:spLocks noGrp="1"/>
          </p:cNvSpPr>
          <p:nvPr>
            <p:ph type="title" idx="5"/>
          </p:nvPr>
        </p:nvSpPr>
        <p:spPr>
          <a:xfrm>
            <a:off x="3421694" y="3881637"/>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preferred_investment_type_tags</a:t>
            </a:r>
            <a:endParaRPr sz="1800"/>
          </a:p>
        </p:txBody>
      </p:sp>
      <p:sp>
        <p:nvSpPr>
          <p:cNvPr id="5032" name="Google Shape;5032;p47"/>
          <p:cNvSpPr txBox="1">
            <a:spLocks noGrp="1"/>
          </p:cNvSpPr>
          <p:nvPr>
            <p:ph type="title" idx="14"/>
          </p:nvPr>
        </p:nvSpPr>
        <p:spPr>
          <a:xfrm>
            <a:off x="6142163" y="3881637"/>
            <a:ext cx="2263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preferred_industry_tags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6"/>
        <p:cNvGrpSpPr/>
        <p:nvPr/>
      </p:nvGrpSpPr>
      <p:grpSpPr>
        <a:xfrm>
          <a:off x="0" y="0"/>
          <a:ext cx="0" cy="0"/>
          <a:chOff x="0" y="0"/>
          <a:chExt cx="0" cy="0"/>
        </a:xfrm>
      </p:grpSpPr>
      <p:sp>
        <p:nvSpPr>
          <p:cNvPr id="5037" name="Google Shape;5037;p48"/>
          <p:cNvSpPr txBox="1">
            <a:spLocks noGrp="1"/>
          </p:cNvSpPr>
          <p:nvPr>
            <p:ph type="title"/>
          </p:nvPr>
        </p:nvSpPr>
        <p:spPr>
          <a:xfrm>
            <a:off x="1395750" y="2288450"/>
            <a:ext cx="6390900" cy="14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sz="3600"/>
              <a:t>Data Preprocessing</a:t>
            </a:r>
            <a:endParaRPr sz="3600"/>
          </a:p>
        </p:txBody>
      </p:sp>
      <p:sp>
        <p:nvSpPr>
          <p:cNvPr id="5038" name="Google Shape;5038;p48"/>
          <p:cNvSpPr txBox="1">
            <a:spLocks noGrp="1"/>
          </p:cNvSpPr>
          <p:nvPr>
            <p:ph type="subTitle" idx="1"/>
          </p:nvPr>
        </p:nvSpPr>
        <p:spPr>
          <a:xfrm>
            <a:off x="1920300" y="3769850"/>
            <a:ext cx="53034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grpSp>
        <p:nvGrpSpPr>
          <p:cNvPr id="5039" name="Google Shape;5039;p48"/>
          <p:cNvGrpSpPr/>
          <p:nvPr/>
        </p:nvGrpSpPr>
        <p:grpSpPr>
          <a:xfrm>
            <a:off x="7430942" y="539507"/>
            <a:ext cx="1256089" cy="511681"/>
            <a:chOff x="7438192" y="539507"/>
            <a:chExt cx="1256089" cy="511681"/>
          </a:xfrm>
        </p:grpSpPr>
        <p:sp>
          <p:nvSpPr>
            <p:cNvPr id="5040" name="Google Shape;5040;p48"/>
            <p:cNvSpPr/>
            <p:nvPr/>
          </p:nvSpPr>
          <p:spPr>
            <a:xfrm>
              <a:off x="7815721"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8"/>
            <p:cNvSpPr/>
            <p:nvPr/>
          </p:nvSpPr>
          <p:spPr>
            <a:xfrm>
              <a:off x="8182593" y="539507"/>
              <a:ext cx="511688" cy="511681"/>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8"/>
            <p:cNvSpPr/>
            <p:nvPr/>
          </p:nvSpPr>
          <p:spPr>
            <a:xfrm>
              <a:off x="7438546" y="539507"/>
              <a:ext cx="511720" cy="511681"/>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8"/>
            <p:cNvSpPr/>
            <p:nvPr/>
          </p:nvSpPr>
          <p:spPr>
            <a:xfrm>
              <a:off x="7815367"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8"/>
            <p:cNvSpPr/>
            <p:nvPr/>
          </p:nvSpPr>
          <p:spPr>
            <a:xfrm>
              <a:off x="8182593" y="539507"/>
              <a:ext cx="511334" cy="511326"/>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8"/>
            <p:cNvSpPr/>
            <p:nvPr/>
          </p:nvSpPr>
          <p:spPr>
            <a:xfrm>
              <a:off x="7438192" y="539507"/>
              <a:ext cx="511334" cy="511326"/>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48"/>
          <p:cNvGrpSpPr/>
          <p:nvPr/>
        </p:nvGrpSpPr>
        <p:grpSpPr>
          <a:xfrm>
            <a:off x="440642" y="4092332"/>
            <a:ext cx="878914" cy="511681"/>
            <a:chOff x="4436950" y="1405000"/>
            <a:chExt cx="682175" cy="397175"/>
          </a:xfrm>
        </p:grpSpPr>
        <p:sp>
          <p:nvSpPr>
            <p:cNvPr id="5047" name="Google Shape;5047;p48"/>
            <p:cNvSpPr/>
            <p:nvPr/>
          </p:nvSpPr>
          <p:spPr>
            <a:xfrm>
              <a:off x="4437225" y="1405000"/>
              <a:ext cx="397175" cy="397175"/>
            </a:xfrm>
            <a:custGeom>
              <a:avLst/>
              <a:gdLst/>
              <a:ahLst/>
              <a:cxnLst/>
              <a:rect l="l" t="t" r="r" b="b"/>
              <a:pathLst>
                <a:path w="15887" h="15887" extrusionOk="0">
                  <a:moveTo>
                    <a:pt x="7944" y="15887"/>
                  </a:moveTo>
                  <a:lnTo>
                    <a:pt x="1" y="7944"/>
                  </a:lnTo>
                  <a:lnTo>
                    <a:pt x="7944" y="1"/>
                  </a:lnTo>
                  <a:lnTo>
                    <a:pt x="15887"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8"/>
            <p:cNvSpPr/>
            <p:nvPr/>
          </p:nvSpPr>
          <p:spPr>
            <a:xfrm>
              <a:off x="4721975" y="1405000"/>
              <a:ext cx="397150" cy="397175"/>
            </a:xfrm>
            <a:custGeom>
              <a:avLst/>
              <a:gdLst/>
              <a:ahLst/>
              <a:cxnLst/>
              <a:rect l="l" t="t" r="r" b="b"/>
              <a:pathLst>
                <a:path w="15886" h="15887" extrusionOk="0">
                  <a:moveTo>
                    <a:pt x="7954" y="15887"/>
                  </a:moveTo>
                  <a:lnTo>
                    <a:pt x="0" y="7944"/>
                  </a:lnTo>
                  <a:lnTo>
                    <a:pt x="7954" y="1"/>
                  </a:lnTo>
                  <a:lnTo>
                    <a:pt x="15886" y="7944"/>
                  </a:lnTo>
                  <a:close/>
                </a:path>
              </a:pathLst>
            </a:custGeom>
            <a:gradFill>
              <a:gsLst>
                <a:gs pos="0">
                  <a:schemeClr val="accent1"/>
                </a:gs>
                <a:gs pos="100000">
                  <a:schemeClr val="lt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8"/>
            <p:cNvSpPr/>
            <p:nvPr/>
          </p:nvSpPr>
          <p:spPr>
            <a:xfrm>
              <a:off x="4436950" y="1405000"/>
              <a:ext cx="396875" cy="396900"/>
            </a:xfrm>
            <a:custGeom>
              <a:avLst/>
              <a:gdLst/>
              <a:ahLst/>
              <a:cxnLst/>
              <a:rect l="l" t="t" r="r" b="b"/>
              <a:pathLst>
                <a:path w="15875" h="15876" fill="none" extrusionOk="0">
                  <a:moveTo>
                    <a:pt x="0" y="7944"/>
                  </a:moveTo>
                  <a:lnTo>
                    <a:pt x="7943" y="1"/>
                  </a:lnTo>
                  <a:lnTo>
                    <a:pt x="15875" y="7944"/>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8"/>
            <p:cNvSpPr/>
            <p:nvPr/>
          </p:nvSpPr>
          <p:spPr>
            <a:xfrm>
              <a:off x="4721975" y="1405000"/>
              <a:ext cx="396875" cy="396900"/>
            </a:xfrm>
            <a:custGeom>
              <a:avLst/>
              <a:gdLst/>
              <a:ahLst/>
              <a:cxnLst/>
              <a:rect l="l" t="t" r="r" b="b"/>
              <a:pathLst>
                <a:path w="15875" h="15876" fill="none" extrusionOk="0">
                  <a:moveTo>
                    <a:pt x="0" y="7932"/>
                  </a:moveTo>
                  <a:lnTo>
                    <a:pt x="7943" y="1"/>
                  </a:lnTo>
                  <a:lnTo>
                    <a:pt x="15874" y="7932"/>
                  </a:lnTo>
                  <a:lnTo>
                    <a:pt x="7943" y="15875"/>
                  </a:lnTo>
                  <a:close/>
                </a:path>
              </a:pathLst>
            </a:custGeom>
            <a:noFill/>
            <a:ln w="9525" cap="flat" cmpd="sng">
              <a:solidFill>
                <a:schemeClr val="dk2"/>
              </a:solidFill>
              <a:prstDash val="solid"/>
              <a:miter lim="114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48"/>
          <p:cNvGrpSpPr/>
          <p:nvPr/>
        </p:nvGrpSpPr>
        <p:grpSpPr>
          <a:xfrm rot="-939157">
            <a:off x="1333227" y="960499"/>
            <a:ext cx="920204" cy="838345"/>
            <a:chOff x="2750591" y="2542826"/>
            <a:chExt cx="920218" cy="838358"/>
          </a:xfrm>
        </p:grpSpPr>
        <p:grpSp>
          <p:nvGrpSpPr>
            <p:cNvPr id="5052" name="Google Shape;5052;p48"/>
            <p:cNvGrpSpPr/>
            <p:nvPr/>
          </p:nvGrpSpPr>
          <p:grpSpPr>
            <a:xfrm>
              <a:off x="2750591" y="2542826"/>
              <a:ext cx="920218" cy="838358"/>
              <a:chOff x="1310300" y="1329825"/>
              <a:chExt cx="599725" cy="546375"/>
            </a:xfrm>
          </p:grpSpPr>
          <p:sp>
            <p:nvSpPr>
              <p:cNvPr id="5053" name="Google Shape;5053;p48"/>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8"/>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48"/>
            <p:cNvGrpSpPr/>
            <p:nvPr/>
          </p:nvGrpSpPr>
          <p:grpSpPr>
            <a:xfrm>
              <a:off x="3008489" y="2761747"/>
              <a:ext cx="404420" cy="400514"/>
              <a:chOff x="5049725" y="1435050"/>
              <a:chExt cx="486550" cy="481850"/>
            </a:xfrm>
          </p:grpSpPr>
          <p:sp>
            <p:nvSpPr>
              <p:cNvPr id="5056" name="Google Shape;5056;p4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4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4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4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060" name="Google Shape;5060;p48"/>
          <p:cNvGrpSpPr/>
          <p:nvPr/>
        </p:nvGrpSpPr>
        <p:grpSpPr>
          <a:xfrm rot="656482">
            <a:off x="7502157" y="2152578"/>
            <a:ext cx="920197" cy="838339"/>
            <a:chOff x="6761641" y="1258289"/>
            <a:chExt cx="920218" cy="838358"/>
          </a:xfrm>
        </p:grpSpPr>
        <p:grpSp>
          <p:nvGrpSpPr>
            <p:cNvPr id="5061" name="Google Shape;5061;p48"/>
            <p:cNvGrpSpPr/>
            <p:nvPr/>
          </p:nvGrpSpPr>
          <p:grpSpPr>
            <a:xfrm>
              <a:off x="6761641" y="1258289"/>
              <a:ext cx="920218" cy="838358"/>
              <a:chOff x="1310300" y="1329825"/>
              <a:chExt cx="599725" cy="546375"/>
            </a:xfrm>
          </p:grpSpPr>
          <p:sp>
            <p:nvSpPr>
              <p:cNvPr id="5062" name="Google Shape;5062;p48"/>
              <p:cNvSpPr/>
              <p:nvPr/>
            </p:nvSpPr>
            <p:spPr>
              <a:xfrm>
                <a:off x="1310300" y="1329825"/>
                <a:ext cx="599725" cy="546375"/>
              </a:xfrm>
              <a:custGeom>
                <a:avLst/>
                <a:gdLst/>
                <a:ahLst/>
                <a:cxnLst/>
                <a:rect l="l" t="t" r="r" b="b"/>
                <a:pathLst>
                  <a:path w="23989" h="21855" extrusionOk="0">
                    <a:moveTo>
                      <a:pt x="11994" y="1"/>
                    </a:moveTo>
                    <a:cubicBezTo>
                      <a:pt x="9198" y="1"/>
                      <a:pt x="6402" y="1068"/>
                      <a:pt x="4268" y="3202"/>
                    </a:cubicBezTo>
                    <a:cubicBezTo>
                      <a:pt x="0" y="7470"/>
                      <a:pt x="0" y="14386"/>
                      <a:pt x="4268" y="18654"/>
                    </a:cubicBezTo>
                    <a:cubicBezTo>
                      <a:pt x="6402" y="20788"/>
                      <a:pt x="9198" y="21855"/>
                      <a:pt x="11994" y="21855"/>
                    </a:cubicBezTo>
                    <a:cubicBezTo>
                      <a:pt x="14790" y="21855"/>
                      <a:pt x="17586" y="20788"/>
                      <a:pt x="19720" y="18654"/>
                    </a:cubicBezTo>
                    <a:cubicBezTo>
                      <a:pt x="23988" y="14386"/>
                      <a:pt x="23988" y="7470"/>
                      <a:pt x="19720" y="3202"/>
                    </a:cubicBezTo>
                    <a:cubicBezTo>
                      <a:pt x="17586" y="1068"/>
                      <a:pt x="14790" y="1"/>
                      <a:pt x="11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8"/>
              <p:cNvSpPr/>
              <p:nvPr/>
            </p:nvSpPr>
            <p:spPr>
              <a:xfrm>
                <a:off x="1394750" y="1387900"/>
                <a:ext cx="430825" cy="430825"/>
              </a:xfrm>
              <a:custGeom>
                <a:avLst/>
                <a:gdLst/>
                <a:ahLst/>
                <a:cxnLst/>
                <a:rect l="l" t="t" r="r" b="b"/>
                <a:pathLst>
                  <a:path w="17233" h="17233" extrusionOk="0">
                    <a:moveTo>
                      <a:pt x="17232" y="8616"/>
                    </a:moveTo>
                    <a:cubicBezTo>
                      <a:pt x="17232" y="13364"/>
                      <a:pt x="13375" y="17232"/>
                      <a:pt x="8616" y="17232"/>
                    </a:cubicBezTo>
                    <a:cubicBezTo>
                      <a:pt x="3857" y="17232"/>
                      <a:pt x="0" y="13364"/>
                      <a:pt x="0" y="8616"/>
                    </a:cubicBezTo>
                    <a:cubicBezTo>
                      <a:pt x="0" y="3857"/>
                      <a:pt x="3857" y="0"/>
                      <a:pt x="8616" y="0"/>
                    </a:cubicBezTo>
                    <a:cubicBezTo>
                      <a:pt x="13375" y="0"/>
                      <a:pt x="17232" y="3857"/>
                      <a:pt x="17232" y="8616"/>
                    </a:cubicBezTo>
                    <a:close/>
                  </a:path>
                </a:pathLst>
              </a:custGeom>
              <a:gradFill>
                <a:gsLst>
                  <a:gs pos="0">
                    <a:schemeClr val="accent1"/>
                  </a:gs>
                  <a:gs pos="100000">
                    <a:schemeClr val="lt1"/>
                  </a:gs>
                </a:gsLst>
                <a:path path="circle">
                  <a:fillToRect l="50000" t="50000" r="50000" b="50000"/>
                </a:path>
                <a:tileRect/>
              </a:gradFill>
              <a:ln>
                <a:noFill/>
              </a:ln>
              <a:effectLst>
                <a:outerShdw blurRad="57150" dist="47625" dir="486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48"/>
            <p:cNvGrpSpPr/>
            <p:nvPr/>
          </p:nvGrpSpPr>
          <p:grpSpPr>
            <a:xfrm>
              <a:off x="7021511" y="1470297"/>
              <a:ext cx="415480" cy="414364"/>
              <a:chOff x="944600" y="3981825"/>
              <a:chExt cx="297750" cy="296950"/>
            </a:xfrm>
          </p:grpSpPr>
          <p:sp>
            <p:nvSpPr>
              <p:cNvPr id="5065" name="Google Shape;5065;p4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Dutch Market Investment Consulting by Slidesgo">
  <a:themeElements>
    <a:clrScheme name="Simple Light">
      <a:dk1>
        <a:srgbClr val="FFFFFF"/>
      </a:dk1>
      <a:lt1>
        <a:srgbClr val="303B4D"/>
      </a:lt1>
      <a:dk2>
        <a:srgbClr val="C0A06D"/>
      </a:dk2>
      <a:lt2>
        <a:srgbClr val="9C8055"/>
      </a:lt2>
      <a:accent1>
        <a:srgbClr val="3C4A60"/>
      </a:accent1>
      <a:accent2>
        <a:srgbClr val="5D6B82"/>
      </a:accent2>
      <a:accent3>
        <a:srgbClr val="D4BE9B"/>
      </a:accent3>
      <a:accent4>
        <a:srgbClr val="E0E0E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14928</Words>
  <Application>Microsoft Office PowerPoint</Application>
  <PresentationFormat>On-screen Show (16:9)</PresentationFormat>
  <Paragraphs>417</Paragraphs>
  <Slides>68</Slides>
  <Notes>68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Roboto</vt:lpstr>
      <vt:lpstr>Poppins ExtraBold</vt:lpstr>
      <vt:lpstr>Poppins</vt:lpstr>
      <vt:lpstr>Roboto Slab</vt:lpstr>
      <vt:lpstr>Open Sans</vt:lpstr>
      <vt:lpstr>Arial</vt:lpstr>
      <vt:lpstr>Roboto Condensed Light</vt:lpstr>
      <vt:lpstr>Raleway</vt:lpstr>
      <vt:lpstr>Dutch Market Investment Consulting by Slidesgo</vt:lpstr>
      <vt:lpstr>Smart Investor Profile Explorer</vt:lpstr>
      <vt:lpstr>04</vt:lpstr>
      <vt:lpstr>Dataset Description  &amp;  Data Preprocessing</vt:lpstr>
      <vt:lpstr>Project Objective</vt:lpstr>
      <vt:lpstr>— Business  Problem</vt:lpstr>
      <vt:lpstr>Dataset Description </vt:lpstr>
      <vt:lpstr>Data Source &amp; Size</vt:lpstr>
      <vt:lpstr>Data Fields</vt:lpstr>
      <vt:lpstr>Data Preprocessing</vt:lpstr>
      <vt:lpstr>Data Cleaning &amp; Preparation</vt:lpstr>
      <vt:lpstr>Remove duplicates &amp; invalid records</vt:lpstr>
      <vt:lpstr>Handle missing values</vt:lpstr>
      <vt:lpstr>Remove duplicates &amp; invalid records</vt:lpstr>
      <vt:lpstr>Handle missing values</vt:lpstr>
      <vt:lpstr>Handle missing values</vt:lpstr>
      <vt:lpstr>Handle missing values</vt:lpstr>
      <vt:lpstr>Standardize textual tags into structured fields</vt:lpstr>
      <vt:lpstr>Standardize textual tags into structured fields</vt:lpstr>
      <vt:lpstr>Standardize textual tags into structured fields</vt:lpstr>
      <vt:lpstr>Standardize textual tags into structured fields</vt:lpstr>
      <vt:lpstr>Output the Final Dataframe  after One Hot Encoding for further study</vt:lpstr>
      <vt:lpstr>Data Insights (EDA)</vt:lpstr>
      <vt:lpstr>‘Preferred Geography Categories’</vt:lpstr>
      <vt:lpstr>‘Preferred Geography Categories’</vt:lpstr>
      <vt:lpstr>‘Preferred Investment Type’</vt:lpstr>
      <vt:lpstr>‘Preferred Investment Type’</vt:lpstr>
      <vt:lpstr>‘Preferred Industry Type’ </vt:lpstr>
      <vt:lpstr>‘Preferred Industry Type’ </vt:lpstr>
      <vt:lpstr>‘Preferred Industry Type’: Correlation </vt:lpstr>
      <vt:lpstr>Data Visualisation: Tableau</vt:lpstr>
      <vt:lpstr>Overview of Tableau</vt:lpstr>
      <vt:lpstr>Overview of Tableau: Main takeaways</vt:lpstr>
      <vt:lpstr>Machine Learning</vt:lpstr>
      <vt:lpstr>Machine Learning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Clustering</vt:lpstr>
      <vt:lpstr>Machine Learning - Association Rule</vt:lpstr>
      <vt:lpstr>Machine Learning - Association Rule</vt:lpstr>
      <vt:lpstr>Machine Learning - Association Rule</vt:lpstr>
      <vt:lpstr>Machine Learning - Association Rule</vt:lpstr>
      <vt:lpstr>Machine Learning - Association Rule</vt:lpstr>
      <vt:lpstr>Machine Learning - Supervised Learning</vt:lpstr>
      <vt:lpstr>Machine Learning - Model 1: Decision Tree</vt:lpstr>
      <vt:lpstr>Machine Learning - Model 2: Random Forest</vt:lpstr>
      <vt:lpstr>Machine Learning - Model 3: CatBoost</vt:lpstr>
      <vt:lpstr>Machine Learning - Stratified K-Fold</vt:lpstr>
      <vt:lpstr>Machine Learning - Hyperparameter Optimization</vt:lpstr>
      <vt:lpstr>Machine Learning - Score</vt:lpstr>
      <vt:lpstr>Hyperparameter Tuning</vt:lpstr>
      <vt:lpstr>Challenges,  Limitations &amp; Future Works</vt:lpstr>
      <vt:lpstr>Challenges</vt:lpstr>
      <vt:lpstr>Current Limitations</vt:lpstr>
      <vt:lpstr>Potential Future Work</vt:lpstr>
      <vt:lpstr>Project Summary</vt:lpstr>
      <vt:lpstr>Project Summary</vt:lpstr>
      <vt:lpstr>Project 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Investor Profile Explorer</dc:title>
  <cp:lastModifiedBy>Rock Leung</cp:lastModifiedBy>
  <cp:revision>3</cp:revision>
  <dcterms:modified xsi:type="dcterms:W3CDTF">2025-06-25T03:49:15Z</dcterms:modified>
</cp:coreProperties>
</file>